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75" r:id="rId4"/>
    <p:sldId id="276" r:id="rId5"/>
    <p:sldId id="291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20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</p:sldIdLst>
  <p:sldSz cx="12188825" cy="6858000"/>
  <p:notesSz cx="6858000" cy="9144000"/>
  <p:custDataLst>
    <p:tags r:id="rId4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792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168">
          <p15:clr>
            <a:srgbClr val="A4A3A4"/>
          </p15:clr>
        </p15:guide>
        <p15:guide id="5" pos="3839">
          <p15:clr>
            <a:srgbClr val="A4A3A4"/>
          </p15:clr>
        </p15:guide>
        <p15:guide id="6" pos="815">
          <p15:clr>
            <a:srgbClr val="A4A3A4"/>
          </p15:clr>
        </p15:guide>
        <p15:guide id="7" pos="6863">
          <p15:clr>
            <a:srgbClr val="A4A3A4"/>
          </p15:clr>
        </p15:guide>
        <p15:guide id="8" pos="959">
          <p15:clr>
            <a:srgbClr val="A4A3A4"/>
          </p15:clr>
        </p15:guide>
        <p15:guide id="9" pos="6719">
          <p15:clr>
            <a:srgbClr val="A4A3A4"/>
          </p15:clr>
        </p15:guide>
        <p15:guide id="10" pos="4991">
          <p15:clr>
            <a:srgbClr val="A4A3A4"/>
          </p15:clr>
        </p15:guide>
        <p15:guide id="11" pos="671">
          <p15:clr>
            <a:srgbClr val="A4A3A4"/>
          </p15:clr>
        </p15:guide>
        <p15:guide id="12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5363" autoAdjust="0"/>
  </p:normalViewPr>
  <p:slideViewPr>
    <p:cSldViewPr>
      <p:cViewPr varScale="1">
        <p:scale>
          <a:sx n="97" d="100"/>
          <a:sy n="97" d="100"/>
        </p:scale>
        <p:origin x="198" y="108"/>
      </p:cViewPr>
      <p:guideLst>
        <p:guide orient="horz" pos="2160"/>
        <p:guide orient="horz" pos="3792"/>
        <p:guide orient="horz" pos="1152"/>
        <p:guide orient="horz" pos="3168"/>
        <p:guide pos="3839"/>
        <p:guide pos="815"/>
        <p:guide pos="6863"/>
        <p:guide pos="959"/>
        <p:guide pos="6719"/>
        <p:guide pos="4991"/>
        <p:guide pos="671"/>
        <p:guide pos="70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145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4F21D7E-26D6-4E2F-B4F8-D0733D24F967}" type="datetimeFigureOut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D6B7D94-BBAB-4E63-8ED1-852A282376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016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8B041D-B802-41A2-B99F-D6541918EE83}" type="datetimeFigureOut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9D69D3-81B9-4D56-BBE3-95ED7D5AC7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545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AA9DAA-62E6-432C-9905-C5FDA47C89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8445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0221EA-F14E-4EE3-9F51-AD2C825446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1084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807DC0-D6A3-4C66-AF32-6AFDC5D7E4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3401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5482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3162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1464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9212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1530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928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0443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0680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2BFB6B-C6DA-42AD-8E45-983C382B9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0083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0056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39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7950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5476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1764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0423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143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9730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5071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255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8E3F0F-6C1F-4896-B0DB-5F7288AF14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652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4881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9410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3600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9013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55963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5646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34791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9837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56942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149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681957-4A42-484F-9568-2EDFE4DD7BD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94764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73583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6541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1787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14349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9453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F58630-2345-45DB-A9B6-A2147AFE432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6883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20AF98-5311-4D4D-9604-9BC597AA86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3734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4F1075-A11B-4585-B9E8-EA1EDDC242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3179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C931DF-220F-46FF-9D58-130358C8EC2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023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11239B-3C32-4A7B-B703-5BC401F79C8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2586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5"/>
          <p:cNvSpPr>
            <a:spLocks/>
          </p:cNvSpPr>
          <p:nvPr/>
        </p:nvSpPr>
        <p:spPr bwMode="auto">
          <a:xfrm>
            <a:off x="0" y="5027613"/>
            <a:ext cx="4046538" cy="1828800"/>
          </a:xfrm>
          <a:custGeom>
            <a:avLst/>
            <a:gdLst>
              <a:gd name="T0" fmla="*/ 0 w 1275"/>
              <a:gd name="T1" fmla="*/ 0 h 576"/>
              <a:gd name="T2" fmla="*/ 0 w 1275"/>
              <a:gd name="T3" fmla="*/ 6 h 576"/>
              <a:gd name="T4" fmla="*/ 0 w 1275"/>
              <a:gd name="T5" fmla="*/ 11 h 576"/>
              <a:gd name="T6" fmla="*/ 0 w 1275"/>
              <a:gd name="T7" fmla="*/ 20 h 576"/>
              <a:gd name="T8" fmla="*/ 0 w 1275"/>
              <a:gd name="T9" fmla="*/ 27 h 576"/>
              <a:gd name="T10" fmla="*/ 0 w 1275"/>
              <a:gd name="T11" fmla="*/ 35 h 576"/>
              <a:gd name="T12" fmla="*/ 0 w 1275"/>
              <a:gd name="T13" fmla="*/ 37 h 576"/>
              <a:gd name="T14" fmla="*/ 0 w 1275"/>
              <a:gd name="T15" fmla="*/ 48 h 576"/>
              <a:gd name="T16" fmla="*/ 0 w 1275"/>
              <a:gd name="T17" fmla="*/ 53 h 576"/>
              <a:gd name="T18" fmla="*/ 0 w 1275"/>
              <a:gd name="T19" fmla="*/ 70 h 576"/>
              <a:gd name="T20" fmla="*/ 0 w 1275"/>
              <a:gd name="T21" fmla="*/ 74 h 576"/>
              <a:gd name="T22" fmla="*/ 0 w 1275"/>
              <a:gd name="T23" fmla="*/ 78 h 576"/>
              <a:gd name="T24" fmla="*/ 0 w 1275"/>
              <a:gd name="T25" fmla="*/ 96 h 576"/>
              <a:gd name="T26" fmla="*/ 0 w 1275"/>
              <a:gd name="T27" fmla="*/ 99 h 576"/>
              <a:gd name="T28" fmla="*/ 0 w 1275"/>
              <a:gd name="T29" fmla="*/ 120 h 576"/>
              <a:gd name="T30" fmla="*/ 0 w 1275"/>
              <a:gd name="T31" fmla="*/ 120 h 576"/>
              <a:gd name="T32" fmla="*/ 0 w 1275"/>
              <a:gd name="T33" fmla="*/ 123 h 576"/>
              <a:gd name="T34" fmla="*/ 0 w 1275"/>
              <a:gd name="T35" fmla="*/ 149 h 576"/>
              <a:gd name="T36" fmla="*/ 0 w 1275"/>
              <a:gd name="T37" fmla="*/ 150 h 576"/>
              <a:gd name="T38" fmla="*/ 0 w 1275"/>
              <a:gd name="T39" fmla="*/ 156 h 576"/>
              <a:gd name="T40" fmla="*/ 0 w 1275"/>
              <a:gd name="T41" fmla="*/ 166 h 576"/>
              <a:gd name="T42" fmla="*/ 0 w 1275"/>
              <a:gd name="T43" fmla="*/ 182 h 576"/>
              <a:gd name="T44" fmla="*/ 0 w 1275"/>
              <a:gd name="T45" fmla="*/ 183 h 576"/>
              <a:gd name="T46" fmla="*/ 0 w 1275"/>
              <a:gd name="T47" fmla="*/ 271 h 576"/>
              <a:gd name="T48" fmla="*/ 0 w 1275"/>
              <a:gd name="T49" fmla="*/ 278 h 576"/>
              <a:gd name="T50" fmla="*/ 0 w 1275"/>
              <a:gd name="T51" fmla="*/ 301 h 576"/>
              <a:gd name="T52" fmla="*/ 0 w 1275"/>
              <a:gd name="T53" fmla="*/ 313 h 576"/>
              <a:gd name="T54" fmla="*/ 0 w 1275"/>
              <a:gd name="T55" fmla="*/ 313 h 576"/>
              <a:gd name="T56" fmla="*/ 0 w 1275"/>
              <a:gd name="T57" fmla="*/ 315 h 576"/>
              <a:gd name="T58" fmla="*/ 0 w 1275"/>
              <a:gd name="T59" fmla="*/ 317 h 576"/>
              <a:gd name="T60" fmla="*/ 0 w 1275"/>
              <a:gd name="T61" fmla="*/ 330 h 576"/>
              <a:gd name="T62" fmla="*/ 0 w 1275"/>
              <a:gd name="T63" fmla="*/ 389 h 576"/>
              <a:gd name="T64" fmla="*/ 0 w 1275"/>
              <a:gd name="T65" fmla="*/ 394 h 576"/>
              <a:gd name="T66" fmla="*/ 0 w 1275"/>
              <a:gd name="T67" fmla="*/ 416 h 576"/>
              <a:gd name="T68" fmla="*/ 0 w 1275"/>
              <a:gd name="T69" fmla="*/ 432 h 576"/>
              <a:gd name="T70" fmla="*/ 0 w 1275"/>
              <a:gd name="T71" fmla="*/ 446 h 576"/>
              <a:gd name="T72" fmla="*/ 0 w 1275"/>
              <a:gd name="T73" fmla="*/ 446 h 576"/>
              <a:gd name="T74" fmla="*/ 0 w 1275"/>
              <a:gd name="T75" fmla="*/ 455 h 576"/>
              <a:gd name="T76" fmla="*/ 0 w 1275"/>
              <a:gd name="T77" fmla="*/ 472 h 576"/>
              <a:gd name="T78" fmla="*/ 0 w 1275"/>
              <a:gd name="T79" fmla="*/ 481 h 576"/>
              <a:gd name="T80" fmla="*/ 0 w 1275"/>
              <a:gd name="T81" fmla="*/ 484 h 576"/>
              <a:gd name="T82" fmla="*/ 0 w 1275"/>
              <a:gd name="T83" fmla="*/ 576 h 576"/>
              <a:gd name="T84" fmla="*/ 1275 w 1275"/>
              <a:gd name="T85" fmla="*/ 576 h 576"/>
              <a:gd name="T86" fmla="*/ 0 w 1275"/>
              <a:gd name="T87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5" h="576">
                <a:moveTo>
                  <a:pt x="0" y="0"/>
                </a:moveTo>
                <a:cubicBezTo>
                  <a:pt x="0" y="6"/>
                  <a:pt x="0" y="6"/>
                  <a:pt x="0" y="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78"/>
                  <a:pt x="0" y="278"/>
                  <a:pt x="0" y="278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17"/>
                  <a:pt x="0" y="317"/>
                  <a:pt x="0" y="31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394"/>
                  <a:pt x="0" y="394"/>
                  <a:pt x="0" y="394"/>
                </a:cubicBezTo>
                <a:cubicBezTo>
                  <a:pt x="0" y="416"/>
                  <a:pt x="0" y="416"/>
                  <a:pt x="0" y="416"/>
                </a:cubicBezTo>
                <a:cubicBezTo>
                  <a:pt x="0" y="432"/>
                  <a:pt x="0" y="432"/>
                  <a:pt x="0" y="432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72"/>
                  <a:pt x="0" y="472"/>
                  <a:pt x="0" y="472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84"/>
                  <a:pt x="0" y="484"/>
                  <a:pt x="0" y="484"/>
                </a:cubicBezTo>
                <a:cubicBezTo>
                  <a:pt x="0" y="576"/>
                  <a:pt x="0" y="576"/>
                  <a:pt x="0" y="576"/>
                </a:cubicBezTo>
                <a:cubicBezTo>
                  <a:pt x="1275" y="576"/>
                  <a:pt x="1275" y="576"/>
                  <a:pt x="1275" y="576"/>
                </a:cubicBezTo>
                <a:cubicBezTo>
                  <a:pt x="879" y="493"/>
                  <a:pt x="446" y="315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Полилиния 176"/>
          <p:cNvSpPr>
            <a:spLocks/>
          </p:cNvSpPr>
          <p:nvPr/>
        </p:nvSpPr>
        <p:spPr bwMode="auto">
          <a:xfrm>
            <a:off x="0" y="5138738"/>
            <a:ext cx="3687763" cy="1717675"/>
          </a:xfrm>
          <a:custGeom>
            <a:avLst/>
            <a:gdLst>
              <a:gd name="T0" fmla="*/ 0 w 1162"/>
              <a:gd name="T1" fmla="*/ 0 h 541"/>
              <a:gd name="T2" fmla="*/ 0 w 1162"/>
              <a:gd name="T3" fmla="*/ 2 h 541"/>
              <a:gd name="T4" fmla="*/ 0 w 1162"/>
              <a:gd name="T5" fmla="*/ 13 h 541"/>
              <a:gd name="T6" fmla="*/ 0 w 1162"/>
              <a:gd name="T7" fmla="*/ 18 h 541"/>
              <a:gd name="T8" fmla="*/ 0 w 1162"/>
              <a:gd name="T9" fmla="*/ 35 h 541"/>
              <a:gd name="T10" fmla="*/ 0 w 1162"/>
              <a:gd name="T11" fmla="*/ 39 h 541"/>
              <a:gd name="T12" fmla="*/ 0 w 1162"/>
              <a:gd name="T13" fmla="*/ 61 h 541"/>
              <a:gd name="T14" fmla="*/ 0 w 1162"/>
              <a:gd name="T15" fmla="*/ 64 h 541"/>
              <a:gd name="T16" fmla="*/ 0 w 1162"/>
              <a:gd name="T17" fmla="*/ 85 h 541"/>
              <a:gd name="T18" fmla="*/ 0 w 1162"/>
              <a:gd name="T19" fmla="*/ 88 h 541"/>
              <a:gd name="T20" fmla="*/ 0 w 1162"/>
              <a:gd name="T21" fmla="*/ 114 h 541"/>
              <a:gd name="T22" fmla="*/ 0 w 1162"/>
              <a:gd name="T23" fmla="*/ 115 h 541"/>
              <a:gd name="T24" fmla="*/ 0 w 1162"/>
              <a:gd name="T25" fmla="*/ 147 h 541"/>
              <a:gd name="T26" fmla="*/ 0 w 1162"/>
              <a:gd name="T27" fmla="*/ 148 h 541"/>
              <a:gd name="T28" fmla="*/ 0 w 1162"/>
              <a:gd name="T29" fmla="*/ 541 h 541"/>
              <a:gd name="T30" fmla="*/ 1162 w 1162"/>
              <a:gd name="T31" fmla="*/ 541 h 541"/>
              <a:gd name="T32" fmla="*/ 0 w 1162"/>
              <a:gd name="T33" fmla="*/ 0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62" h="541">
                <a:moveTo>
                  <a:pt x="0" y="0"/>
                </a:moveTo>
                <a:cubicBezTo>
                  <a:pt x="0" y="2"/>
                  <a:pt x="0" y="2"/>
                  <a:pt x="0" y="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541"/>
                  <a:pt x="0" y="541"/>
                  <a:pt x="0" y="541"/>
                </a:cubicBezTo>
                <a:cubicBezTo>
                  <a:pt x="1162" y="541"/>
                  <a:pt x="1162" y="541"/>
                  <a:pt x="1162" y="541"/>
                </a:cubicBezTo>
                <a:cubicBezTo>
                  <a:pt x="796" y="453"/>
                  <a:pt x="397" y="28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13500000" scaled="1"/>
          </a:gra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-7938" y="5268913"/>
            <a:ext cx="2498726" cy="1612900"/>
            <a:chOff x="0" y="5268913"/>
            <a:chExt cx="2498725" cy="1612900"/>
          </a:xfrm>
        </p:grpSpPr>
        <p:sp>
          <p:nvSpPr>
            <p:cNvPr id="7" name="Полилиния 210"/>
            <p:cNvSpPr>
              <a:spLocks/>
            </p:cNvSpPr>
            <p:nvPr/>
          </p:nvSpPr>
          <p:spPr bwMode="auto">
            <a:xfrm>
              <a:off x="69851" y="679608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" name="Полилиния 211"/>
            <p:cNvSpPr>
              <a:spLocks/>
            </p:cNvSpPr>
            <p:nvPr/>
          </p:nvSpPr>
          <p:spPr bwMode="auto">
            <a:xfrm>
              <a:off x="152401" y="597693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" name="Полилиния 212"/>
            <p:cNvSpPr>
              <a:spLocks/>
            </p:cNvSpPr>
            <p:nvPr/>
          </p:nvSpPr>
          <p:spPr bwMode="auto">
            <a:xfrm>
              <a:off x="495301" y="6773863"/>
              <a:ext cx="25400" cy="12700"/>
            </a:xfrm>
            <a:custGeom>
              <a:avLst/>
              <a:gdLst>
                <a:gd name="T0" fmla="*/ 4 w 8"/>
                <a:gd name="T1" fmla="*/ 3 h 4"/>
                <a:gd name="T2" fmla="*/ 8 w 8"/>
                <a:gd name="T3" fmla="*/ 1 h 4"/>
                <a:gd name="T4" fmla="*/ 2 w 8"/>
                <a:gd name="T5" fmla="*/ 0 h 4"/>
                <a:gd name="T6" fmla="*/ 0 w 8"/>
                <a:gd name="T7" fmla="*/ 3 h 4"/>
                <a:gd name="T8" fmla="*/ 4 w 8"/>
                <a:gd name="T9" fmla="*/ 2 h 4"/>
                <a:gd name="T10" fmla="*/ 4 w 8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4" y="3"/>
                  </a:moveTo>
                  <a:cubicBezTo>
                    <a:pt x="4" y="4"/>
                    <a:pt x="8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2" y="3"/>
                    <a:pt x="0" y="1"/>
                    <a:pt x="0" y="3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5" y="2"/>
                    <a:pt x="5" y="3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" name="Полилиния 213"/>
            <p:cNvSpPr>
              <a:spLocks/>
            </p:cNvSpPr>
            <p:nvPr/>
          </p:nvSpPr>
          <p:spPr bwMode="auto">
            <a:xfrm>
              <a:off x="1939925" y="6805613"/>
              <a:ext cx="15875" cy="12700"/>
            </a:xfrm>
            <a:custGeom>
              <a:avLst/>
              <a:gdLst>
                <a:gd name="T0" fmla="*/ 4 w 5"/>
                <a:gd name="T1" fmla="*/ 4 h 4"/>
                <a:gd name="T2" fmla="*/ 1 w 5"/>
                <a:gd name="T3" fmla="*/ 1 h 4"/>
                <a:gd name="T4" fmla="*/ 4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5" y="1"/>
                    <a:pt x="4" y="0"/>
                    <a:pt x="1" y="1"/>
                  </a:cubicBezTo>
                  <a:cubicBezTo>
                    <a:pt x="3" y="3"/>
                    <a:pt x="0" y="3"/>
                    <a:pt x="4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" name="Полилиния 214"/>
            <p:cNvSpPr>
              <a:spLocks/>
            </p:cNvSpPr>
            <p:nvPr/>
          </p:nvSpPr>
          <p:spPr bwMode="auto">
            <a:xfrm>
              <a:off x="2019300" y="6805613"/>
              <a:ext cx="34925" cy="22225"/>
            </a:xfrm>
            <a:custGeom>
              <a:avLst/>
              <a:gdLst>
                <a:gd name="T0" fmla="*/ 2 w 11"/>
                <a:gd name="T1" fmla="*/ 7 h 7"/>
                <a:gd name="T2" fmla="*/ 10 w 11"/>
                <a:gd name="T3" fmla="*/ 1 h 7"/>
                <a:gd name="T4" fmla="*/ 2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4" y="5"/>
                    <a:pt x="11" y="5"/>
                    <a:pt x="10" y="1"/>
                  </a:cubicBezTo>
                  <a:cubicBezTo>
                    <a:pt x="7" y="0"/>
                    <a:pt x="0" y="3"/>
                    <a:pt x="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" name="Полилиния 215"/>
            <p:cNvSpPr>
              <a:spLocks/>
            </p:cNvSpPr>
            <p:nvPr/>
          </p:nvSpPr>
          <p:spPr bwMode="auto">
            <a:xfrm>
              <a:off x="2108200" y="6827838"/>
              <a:ext cx="34925" cy="22225"/>
            </a:xfrm>
            <a:custGeom>
              <a:avLst/>
              <a:gdLst>
                <a:gd name="T0" fmla="*/ 11 w 11"/>
                <a:gd name="T1" fmla="*/ 1 h 7"/>
                <a:gd name="T2" fmla="*/ 10 w 11"/>
                <a:gd name="T3" fmla="*/ 6 h 7"/>
                <a:gd name="T4" fmla="*/ 11 w 11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1" y="1"/>
                  </a:moveTo>
                  <a:cubicBezTo>
                    <a:pt x="0" y="0"/>
                    <a:pt x="8" y="7"/>
                    <a:pt x="10" y="6"/>
                  </a:cubicBezTo>
                  <a:cubicBezTo>
                    <a:pt x="6" y="4"/>
                    <a:pt x="11" y="2"/>
                    <a:pt x="11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" name="Полилиния 216"/>
            <p:cNvSpPr>
              <a:spLocks/>
            </p:cNvSpPr>
            <p:nvPr/>
          </p:nvSpPr>
          <p:spPr bwMode="auto">
            <a:xfrm>
              <a:off x="1387475" y="6789738"/>
              <a:ext cx="28575" cy="19050"/>
            </a:xfrm>
            <a:custGeom>
              <a:avLst/>
              <a:gdLst>
                <a:gd name="T0" fmla="*/ 7 w 9"/>
                <a:gd name="T1" fmla="*/ 5 h 6"/>
                <a:gd name="T2" fmla="*/ 8 w 9"/>
                <a:gd name="T3" fmla="*/ 0 h 6"/>
                <a:gd name="T4" fmla="*/ 1 w 9"/>
                <a:gd name="T5" fmla="*/ 4 h 6"/>
                <a:gd name="T6" fmla="*/ 7 w 9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7" y="5"/>
                  </a:moveTo>
                  <a:cubicBezTo>
                    <a:pt x="7" y="3"/>
                    <a:pt x="9" y="1"/>
                    <a:pt x="8" y="0"/>
                  </a:cubicBezTo>
                  <a:cubicBezTo>
                    <a:pt x="7" y="0"/>
                    <a:pt x="0" y="4"/>
                    <a:pt x="1" y="4"/>
                  </a:cubicBezTo>
                  <a:cubicBezTo>
                    <a:pt x="5" y="6"/>
                    <a:pt x="3" y="5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" name="Полилиния 218"/>
            <p:cNvSpPr>
              <a:spLocks/>
            </p:cNvSpPr>
            <p:nvPr/>
          </p:nvSpPr>
          <p:spPr bwMode="auto">
            <a:xfrm>
              <a:off x="346076" y="5954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" name="Полилиния 219"/>
            <p:cNvSpPr>
              <a:spLocks/>
            </p:cNvSpPr>
            <p:nvPr/>
          </p:nvSpPr>
          <p:spPr bwMode="auto">
            <a:xfrm>
              <a:off x="1755775" y="6792913"/>
              <a:ext cx="19050" cy="15875"/>
            </a:xfrm>
            <a:custGeom>
              <a:avLst/>
              <a:gdLst>
                <a:gd name="T0" fmla="*/ 3 w 6"/>
                <a:gd name="T1" fmla="*/ 5 h 5"/>
                <a:gd name="T2" fmla="*/ 5 w 6"/>
                <a:gd name="T3" fmla="*/ 0 h 5"/>
                <a:gd name="T4" fmla="*/ 4 w 6"/>
                <a:gd name="T5" fmla="*/ 2 h 5"/>
                <a:gd name="T6" fmla="*/ 0 w 6"/>
                <a:gd name="T7" fmla="*/ 1 h 5"/>
                <a:gd name="T8" fmla="*/ 3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3" y="3"/>
                    <a:pt x="6" y="3"/>
                    <a:pt x="5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1" y="2"/>
                    <a:pt x="0" y="5"/>
                    <a:pt x="3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" name="Полилиния 220"/>
            <p:cNvSpPr>
              <a:spLocks/>
            </p:cNvSpPr>
            <p:nvPr/>
          </p:nvSpPr>
          <p:spPr bwMode="auto">
            <a:xfrm>
              <a:off x="31751" y="6208713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1 w 5"/>
                <a:gd name="T3" fmla="*/ 4 h 4"/>
                <a:gd name="T4" fmla="*/ 5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0"/>
                    <a:pt x="0" y="0"/>
                    <a:pt x="1" y="4"/>
                  </a:cubicBezTo>
                  <a:cubicBezTo>
                    <a:pt x="3" y="4"/>
                    <a:pt x="4" y="3"/>
                    <a:pt x="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7" name="Полилиния 221"/>
            <p:cNvSpPr>
              <a:spLocks/>
            </p:cNvSpPr>
            <p:nvPr/>
          </p:nvSpPr>
          <p:spPr bwMode="auto">
            <a:xfrm>
              <a:off x="6350" y="6443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8" name="Полилиния 222"/>
            <p:cNvSpPr>
              <a:spLocks/>
            </p:cNvSpPr>
            <p:nvPr/>
          </p:nvSpPr>
          <p:spPr bwMode="auto">
            <a:xfrm>
              <a:off x="6350" y="6345238"/>
              <a:ext cx="22226" cy="53975"/>
            </a:xfrm>
            <a:custGeom>
              <a:avLst/>
              <a:gdLst>
                <a:gd name="T0" fmla="*/ 1 w 7"/>
                <a:gd name="T1" fmla="*/ 0 h 17"/>
                <a:gd name="T2" fmla="*/ 0 w 7"/>
                <a:gd name="T3" fmla="*/ 1 h 17"/>
                <a:gd name="T4" fmla="*/ 0 w 7"/>
                <a:gd name="T5" fmla="*/ 17 h 17"/>
                <a:gd name="T6" fmla="*/ 3 w 7"/>
                <a:gd name="T7" fmla="*/ 13 h 17"/>
                <a:gd name="T8" fmla="*/ 1 w 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6"/>
                    <a:pt x="2" y="14"/>
                    <a:pt x="3" y="13"/>
                  </a:cubicBezTo>
                  <a:cubicBezTo>
                    <a:pt x="7" y="7"/>
                    <a:pt x="5" y="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9" name="Полилиния 223"/>
            <p:cNvSpPr>
              <a:spLocks/>
            </p:cNvSpPr>
            <p:nvPr/>
          </p:nvSpPr>
          <p:spPr bwMode="auto">
            <a:xfrm>
              <a:off x="6350" y="6259513"/>
              <a:ext cx="9526" cy="19050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6 h 6"/>
                <a:gd name="T4" fmla="*/ 0 w 3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0" name="Полилиния 224"/>
            <p:cNvSpPr>
              <a:spLocks/>
            </p:cNvSpPr>
            <p:nvPr/>
          </p:nvSpPr>
          <p:spPr bwMode="auto">
            <a:xfrm>
              <a:off x="34926" y="6297613"/>
              <a:ext cx="38100" cy="57150"/>
            </a:xfrm>
            <a:custGeom>
              <a:avLst/>
              <a:gdLst>
                <a:gd name="T0" fmla="*/ 7 w 12"/>
                <a:gd name="T1" fmla="*/ 3 h 18"/>
                <a:gd name="T2" fmla="*/ 7 w 12"/>
                <a:gd name="T3" fmla="*/ 1 h 18"/>
                <a:gd name="T4" fmla="*/ 0 w 12"/>
                <a:gd name="T5" fmla="*/ 15 h 18"/>
                <a:gd name="T6" fmla="*/ 7 w 12"/>
                <a:gd name="T7" fmla="*/ 12 h 18"/>
                <a:gd name="T8" fmla="*/ 7 w 12"/>
                <a:gd name="T9" fmla="*/ 0 h 18"/>
                <a:gd name="T10" fmla="*/ 7 w 12"/>
                <a:gd name="T1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7" y="3"/>
                  </a:moveTo>
                  <a:cubicBezTo>
                    <a:pt x="6" y="2"/>
                    <a:pt x="6" y="2"/>
                    <a:pt x="7" y="1"/>
                  </a:cubicBezTo>
                  <a:cubicBezTo>
                    <a:pt x="1" y="3"/>
                    <a:pt x="0" y="10"/>
                    <a:pt x="0" y="15"/>
                  </a:cubicBezTo>
                  <a:cubicBezTo>
                    <a:pt x="3" y="14"/>
                    <a:pt x="4" y="18"/>
                    <a:pt x="7" y="12"/>
                  </a:cubicBezTo>
                  <a:cubicBezTo>
                    <a:pt x="8" y="9"/>
                    <a:pt x="12" y="2"/>
                    <a:pt x="7" y="0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1" name="Полилиния 225"/>
            <p:cNvSpPr>
              <a:spLocks/>
            </p:cNvSpPr>
            <p:nvPr/>
          </p:nvSpPr>
          <p:spPr bwMode="auto">
            <a:xfrm>
              <a:off x="73026" y="6402388"/>
              <a:ext cx="15875" cy="952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1 h 3"/>
                <a:gd name="T4" fmla="*/ 4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0"/>
                    <a:pt x="0" y="1"/>
                    <a:pt x="0" y="1"/>
                  </a:cubicBezTo>
                  <a:cubicBezTo>
                    <a:pt x="0" y="3"/>
                    <a:pt x="5" y="2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2" name="Полилиния 226"/>
            <p:cNvSpPr>
              <a:spLocks/>
            </p:cNvSpPr>
            <p:nvPr/>
          </p:nvSpPr>
          <p:spPr bwMode="auto">
            <a:xfrm>
              <a:off x="47626" y="6173788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1 w 4"/>
                <a:gd name="T3" fmla="*/ 0 h 5"/>
                <a:gd name="T4" fmla="*/ 1 w 4"/>
                <a:gd name="T5" fmla="*/ 5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0" y="3"/>
                    <a:pt x="1" y="5"/>
                  </a:cubicBezTo>
                  <a:cubicBezTo>
                    <a:pt x="2" y="4"/>
                    <a:pt x="3" y="3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3" name="Полилиния 227"/>
            <p:cNvSpPr>
              <a:spLocks/>
            </p:cNvSpPr>
            <p:nvPr/>
          </p:nvSpPr>
          <p:spPr bwMode="auto">
            <a:xfrm>
              <a:off x="3175" y="6491288"/>
              <a:ext cx="101601" cy="133350"/>
            </a:xfrm>
            <a:custGeom>
              <a:avLst/>
              <a:gdLst>
                <a:gd name="T0" fmla="*/ 5 w 32"/>
                <a:gd name="T1" fmla="*/ 28 h 42"/>
                <a:gd name="T2" fmla="*/ 4 w 32"/>
                <a:gd name="T3" fmla="*/ 33 h 42"/>
                <a:gd name="T4" fmla="*/ 3 w 32"/>
                <a:gd name="T5" fmla="*/ 33 h 42"/>
                <a:gd name="T6" fmla="*/ 2 w 32"/>
                <a:gd name="T7" fmla="*/ 36 h 42"/>
                <a:gd name="T8" fmla="*/ 5 w 32"/>
                <a:gd name="T9" fmla="*/ 37 h 42"/>
                <a:gd name="T10" fmla="*/ 5 w 32"/>
                <a:gd name="T11" fmla="*/ 38 h 42"/>
                <a:gd name="T12" fmla="*/ 19 w 32"/>
                <a:gd name="T13" fmla="*/ 30 h 42"/>
                <a:gd name="T14" fmla="*/ 20 w 32"/>
                <a:gd name="T15" fmla="*/ 29 h 42"/>
                <a:gd name="T16" fmla="*/ 30 w 32"/>
                <a:gd name="T17" fmla="*/ 9 h 42"/>
                <a:gd name="T18" fmla="*/ 28 w 32"/>
                <a:gd name="T19" fmla="*/ 0 h 42"/>
                <a:gd name="T20" fmla="*/ 20 w 32"/>
                <a:gd name="T21" fmla="*/ 10 h 42"/>
                <a:gd name="T22" fmla="*/ 15 w 32"/>
                <a:gd name="T23" fmla="*/ 4 h 42"/>
                <a:gd name="T24" fmla="*/ 7 w 32"/>
                <a:gd name="T25" fmla="*/ 26 h 42"/>
                <a:gd name="T26" fmla="*/ 4 w 32"/>
                <a:gd name="T27" fmla="*/ 19 h 42"/>
                <a:gd name="T28" fmla="*/ 1 w 32"/>
                <a:gd name="T29" fmla="*/ 20 h 42"/>
                <a:gd name="T30" fmla="*/ 1 w 32"/>
                <a:gd name="T31" fmla="*/ 23 h 42"/>
                <a:gd name="T32" fmla="*/ 5 w 32"/>
                <a:gd name="T3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42">
                  <a:moveTo>
                    <a:pt x="5" y="28"/>
                  </a:moveTo>
                  <a:cubicBezTo>
                    <a:pt x="3" y="30"/>
                    <a:pt x="0" y="34"/>
                    <a:pt x="4" y="33"/>
                  </a:cubicBezTo>
                  <a:cubicBezTo>
                    <a:pt x="3" y="34"/>
                    <a:pt x="3" y="36"/>
                    <a:pt x="3" y="33"/>
                  </a:cubicBezTo>
                  <a:cubicBezTo>
                    <a:pt x="2" y="34"/>
                    <a:pt x="2" y="35"/>
                    <a:pt x="2" y="36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0" y="42"/>
                    <a:pt x="5" y="39"/>
                    <a:pt x="5" y="38"/>
                  </a:cubicBezTo>
                  <a:cubicBezTo>
                    <a:pt x="6" y="31"/>
                    <a:pt x="15" y="32"/>
                    <a:pt x="19" y="30"/>
                  </a:cubicBezTo>
                  <a:cubicBezTo>
                    <a:pt x="17" y="31"/>
                    <a:pt x="17" y="26"/>
                    <a:pt x="20" y="29"/>
                  </a:cubicBezTo>
                  <a:cubicBezTo>
                    <a:pt x="19" y="19"/>
                    <a:pt x="26" y="16"/>
                    <a:pt x="30" y="9"/>
                  </a:cubicBezTo>
                  <a:cubicBezTo>
                    <a:pt x="32" y="4"/>
                    <a:pt x="32" y="2"/>
                    <a:pt x="28" y="0"/>
                  </a:cubicBezTo>
                  <a:cubicBezTo>
                    <a:pt x="24" y="3"/>
                    <a:pt x="22" y="7"/>
                    <a:pt x="20" y="10"/>
                  </a:cubicBezTo>
                  <a:cubicBezTo>
                    <a:pt x="17" y="8"/>
                    <a:pt x="18" y="5"/>
                    <a:pt x="15" y="4"/>
                  </a:cubicBezTo>
                  <a:cubicBezTo>
                    <a:pt x="16" y="9"/>
                    <a:pt x="14" y="28"/>
                    <a:pt x="7" y="26"/>
                  </a:cubicBezTo>
                  <a:cubicBezTo>
                    <a:pt x="6" y="24"/>
                    <a:pt x="4" y="20"/>
                    <a:pt x="4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3"/>
                    <a:pt x="3" y="30"/>
                    <a:pt x="5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4" name="Полилиния 228"/>
            <p:cNvSpPr>
              <a:spLocks/>
            </p:cNvSpPr>
            <p:nvPr/>
          </p:nvSpPr>
          <p:spPr bwMode="auto">
            <a:xfrm>
              <a:off x="12701" y="6230938"/>
              <a:ext cx="25400" cy="34925"/>
            </a:xfrm>
            <a:custGeom>
              <a:avLst/>
              <a:gdLst>
                <a:gd name="T0" fmla="*/ 8 w 8"/>
                <a:gd name="T1" fmla="*/ 0 h 11"/>
                <a:gd name="T2" fmla="*/ 2 w 8"/>
                <a:gd name="T3" fmla="*/ 1 h 11"/>
                <a:gd name="T4" fmla="*/ 0 w 8"/>
                <a:gd name="T5" fmla="*/ 5 h 11"/>
                <a:gd name="T6" fmla="*/ 8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6" y="1"/>
                    <a:pt x="4" y="1"/>
                    <a:pt x="2" y="1"/>
                  </a:cubicBezTo>
                  <a:cubicBezTo>
                    <a:pt x="3" y="3"/>
                    <a:pt x="2" y="4"/>
                    <a:pt x="0" y="5"/>
                  </a:cubicBezTo>
                  <a:cubicBezTo>
                    <a:pt x="2" y="11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5" name="Полилиния 229"/>
            <p:cNvSpPr>
              <a:spLocks/>
            </p:cNvSpPr>
            <p:nvPr/>
          </p:nvSpPr>
          <p:spPr bwMode="auto">
            <a:xfrm>
              <a:off x="15876" y="6618288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0 h 6"/>
                <a:gd name="T4" fmla="*/ 4 w 6"/>
                <a:gd name="T5" fmla="*/ 5 h 6"/>
                <a:gd name="T6" fmla="*/ 4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3"/>
                    <a:pt x="4" y="6"/>
                    <a:pt x="4" y="5"/>
                  </a:cubicBezTo>
                  <a:cubicBezTo>
                    <a:pt x="6" y="3"/>
                    <a:pt x="2" y="3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6" name="Полилиния 230"/>
            <p:cNvSpPr>
              <a:spLocks/>
            </p:cNvSpPr>
            <p:nvPr/>
          </p:nvSpPr>
          <p:spPr bwMode="auto">
            <a:xfrm>
              <a:off x="6350" y="6421438"/>
              <a:ext cx="66676" cy="107950"/>
            </a:xfrm>
            <a:custGeom>
              <a:avLst/>
              <a:gdLst>
                <a:gd name="T0" fmla="*/ 1 w 21"/>
                <a:gd name="T1" fmla="*/ 34 h 34"/>
                <a:gd name="T2" fmla="*/ 14 w 21"/>
                <a:gd name="T3" fmla="*/ 20 h 34"/>
                <a:gd name="T4" fmla="*/ 18 w 21"/>
                <a:gd name="T5" fmla="*/ 10 h 34"/>
                <a:gd name="T6" fmla="*/ 17 w 21"/>
                <a:gd name="T7" fmla="*/ 9 h 34"/>
                <a:gd name="T8" fmla="*/ 20 w 21"/>
                <a:gd name="T9" fmla="*/ 5 h 34"/>
                <a:gd name="T10" fmla="*/ 18 w 21"/>
                <a:gd name="T11" fmla="*/ 6 h 34"/>
                <a:gd name="T12" fmla="*/ 10 w 21"/>
                <a:gd name="T13" fmla="*/ 0 h 34"/>
                <a:gd name="T14" fmla="*/ 11 w 21"/>
                <a:gd name="T15" fmla="*/ 10 h 34"/>
                <a:gd name="T16" fmla="*/ 0 w 21"/>
                <a:gd name="T17" fmla="*/ 16 h 34"/>
                <a:gd name="T18" fmla="*/ 0 w 21"/>
                <a:gd name="T19" fmla="*/ 33 h 34"/>
                <a:gd name="T20" fmla="*/ 1 w 21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4">
                  <a:moveTo>
                    <a:pt x="1" y="34"/>
                  </a:moveTo>
                  <a:cubicBezTo>
                    <a:pt x="5" y="29"/>
                    <a:pt x="14" y="24"/>
                    <a:pt x="14" y="20"/>
                  </a:cubicBezTo>
                  <a:cubicBezTo>
                    <a:pt x="15" y="17"/>
                    <a:pt x="13" y="10"/>
                    <a:pt x="18" y="10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8" y="9"/>
                    <a:pt x="21" y="5"/>
                    <a:pt x="20" y="5"/>
                  </a:cubicBezTo>
                  <a:cubicBezTo>
                    <a:pt x="19" y="4"/>
                    <a:pt x="19" y="4"/>
                    <a:pt x="18" y="6"/>
                  </a:cubicBezTo>
                  <a:cubicBezTo>
                    <a:pt x="20" y="1"/>
                    <a:pt x="13" y="0"/>
                    <a:pt x="10" y="0"/>
                  </a:cubicBezTo>
                  <a:cubicBezTo>
                    <a:pt x="7" y="2"/>
                    <a:pt x="11" y="7"/>
                    <a:pt x="11" y="10"/>
                  </a:cubicBezTo>
                  <a:cubicBezTo>
                    <a:pt x="11" y="13"/>
                    <a:pt x="3" y="15"/>
                    <a:pt x="0" y="1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1"/>
                    <a:pt x="1" y="3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7" name="Полилиния 231"/>
            <p:cNvSpPr>
              <a:spLocks/>
            </p:cNvSpPr>
            <p:nvPr/>
          </p:nvSpPr>
          <p:spPr bwMode="auto">
            <a:xfrm>
              <a:off x="250826" y="59705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8" name="Полилиния 232"/>
            <p:cNvSpPr>
              <a:spLocks/>
            </p:cNvSpPr>
            <p:nvPr/>
          </p:nvSpPr>
          <p:spPr bwMode="auto">
            <a:xfrm>
              <a:off x="234951" y="5681663"/>
              <a:ext cx="31750" cy="12700"/>
            </a:xfrm>
            <a:custGeom>
              <a:avLst/>
              <a:gdLst>
                <a:gd name="T0" fmla="*/ 10 w 10"/>
                <a:gd name="T1" fmla="*/ 4 h 4"/>
                <a:gd name="T2" fmla="*/ 6 w 10"/>
                <a:gd name="T3" fmla="*/ 0 h 4"/>
                <a:gd name="T4" fmla="*/ 10 w 1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cubicBezTo>
                    <a:pt x="8" y="3"/>
                    <a:pt x="7" y="1"/>
                    <a:pt x="6" y="0"/>
                  </a:cubicBezTo>
                  <a:cubicBezTo>
                    <a:pt x="0" y="1"/>
                    <a:pt x="9" y="4"/>
                    <a:pt x="1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9" name="Полилиния 233"/>
            <p:cNvSpPr>
              <a:spLocks/>
            </p:cNvSpPr>
            <p:nvPr/>
          </p:nvSpPr>
          <p:spPr bwMode="auto">
            <a:xfrm>
              <a:off x="225426" y="5662613"/>
              <a:ext cx="31750" cy="31750"/>
            </a:xfrm>
            <a:custGeom>
              <a:avLst/>
              <a:gdLst>
                <a:gd name="T0" fmla="*/ 8 w 10"/>
                <a:gd name="T1" fmla="*/ 0 h 10"/>
                <a:gd name="T2" fmla="*/ 5 w 10"/>
                <a:gd name="T3" fmla="*/ 6 h 10"/>
                <a:gd name="T4" fmla="*/ 4 w 10"/>
                <a:gd name="T5" fmla="*/ 8 h 10"/>
                <a:gd name="T6" fmla="*/ 5 w 10"/>
                <a:gd name="T7" fmla="*/ 10 h 10"/>
                <a:gd name="T8" fmla="*/ 10 w 10"/>
                <a:gd name="T9" fmla="*/ 2 h 10"/>
                <a:gd name="T10" fmla="*/ 8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8" y="0"/>
                  </a:moveTo>
                  <a:cubicBezTo>
                    <a:pt x="6" y="0"/>
                    <a:pt x="0" y="6"/>
                    <a:pt x="5" y="6"/>
                  </a:cubicBezTo>
                  <a:cubicBezTo>
                    <a:pt x="5" y="7"/>
                    <a:pt x="4" y="8"/>
                    <a:pt x="4" y="8"/>
                  </a:cubicBezTo>
                  <a:cubicBezTo>
                    <a:pt x="4" y="8"/>
                    <a:pt x="5" y="8"/>
                    <a:pt x="5" y="10"/>
                  </a:cubicBezTo>
                  <a:cubicBezTo>
                    <a:pt x="7" y="8"/>
                    <a:pt x="10" y="4"/>
                    <a:pt x="10" y="2"/>
                  </a:cubicBezTo>
                  <a:cubicBezTo>
                    <a:pt x="9" y="3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0" name="Полилиния 234"/>
            <p:cNvSpPr>
              <a:spLocks/>
            </p:cNvSpPr>
            <p:nvPr/>
          </p:nvSpPr>
          <p:spPr bwMode="auto">
            <a:xfrm>
              <a:off x="231776" y="56880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0"/>
                    <a:pt x="0" y="3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1" name="Полилиния 235"/>
            <p:cNvSpPr>
              <a:spLocks/>
            </p:cNvSpPr>
            <p:nvPr/>
          </p:nvSpPr>
          <p:spPr bwMode="auto">
            <a:xfrm>
              <a:off x="244476" y="5745163"/>
              <a:ext cx="38100" cy="44450"/>
            </a:xfrm>
            <a:custGeom>
              <a:avLst/>
              <a:gdLst>
                <a:gd name="T0" fmla="*/ 8 w 12"/>
                <a:gd name="T1" fmla="*/ 12 h 14"/>
                <a:gd name="T2" fmla="*/ 6 w 12"/>
                <a:gd name="T3" fmla="*/ 9 h 14"/>
                <a:gd name="T4" fmla="*/ 7 w 12"/>
                <a:gd name="T5" fmla="*/ 2 h 14"/>
                <a:gd name="T6" fmla="*/ 0 w 12"/>
                <a:gd name="T7" fmla="*/ 10 h 14"/>
                <a:gd name="T8" fmla="*/ 2 w 12"/>
                <a:gd name="T9" fmla="*/ 13 h 14"/>
                <a:gd name="T10" fmla="*/ 8 w 12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4">
                  <a:moveTo>
                    <a:pt x="8" y="12"/>
                  </a:moveTo>
                  <a:cubicBezTo>
                    <a:pt x="7" y="11"/>
                    <a:pt x="10" y="9"/>
                    <a:pt x="6" y="9"/>
                  </a:cubicBezTo>
                  <a:cubicBezTo>
                    <a:pt x="11" y="7"/>
                    <a:pt x="12" y="0"/>
                    <a:pt x="7" y="2"/>
                  </a:cubicBezTo>
                  <a:cubicBezTo>
                    <a:pt x="3" y="3"/>
                    <a:pt x="4" y="9"/>
                    <a:pt x="0" y="10"/>
                  </a:cubicBezTo>
                  <a:cubicBezTo>
                    <a:pt x="0" y="11"/>
                    <a:pt x="3" y="10"/>
                    <a:pt x="2" y="13"/>
                  </a:cubicBezTo>
                  <a:cubicBezTo>
                    <a:pt x="5" y="14"/>
                    <a:pt x="5" y="11"/>
                    <a:pt x="8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2" name="Полилиния 236"/>
            <p:cNvSpPr>
              <a:spLocks/>
            </p:cNvSpPr>
            <p:nvPr/>
          </p:nvSpPr>
          <p:spPr bwMode="auto">
            <a:xfrm>
              <a:off x="215901" y="5811838"/>
              <a:ext cx="38100" cy="60325"/>
            </a:xfrm>
            <a:custGeom>
              <a:avLst/>
              <a:gdLst>
                <a:gd name="T0" fmla="*/ 4 w 12"/>
                <a:gd name="T1" fmla="*/ 3 h 19"/>
                <a:gd name="T2" fmla="*/ 0 w 12"/>
                <a:gd name="T3" fmla="*/ 18 h 19"/>
                <a:gd name="T4" fmla="*/ 9 w 12"/>
                <a:gd name="T5" fmla="*/ 0 h 19"/>
                <a:gd name="T6" fmla="*/ 4 w 12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4" y="3"/>
                  </a:moveTo>
                  <a:cubicBezTo>
                    <a:pt x="0" y="1"/>
                    <a:pt x="0" y="14"/>
                    <a:pt x="0" y="18"/>
                  </a:cubicBezTo>
                  <a:cubicBezTo>
                    <a:pt x="5" y="19"/>
                    <a:pt x="12" y="5"/>
                    <a:pt x="9" y="0"/>
                  </a:cubicBezTo>
                  <a:cubicBezTo>
                    <a:pt x="7" y="0"/>
                    <a:pt x="3" y="0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3" name="Полилиния 237"/>
            <p:cNvSpPr>
              <a:spLocks/>
            </p:cNvSpPr>
            <p:nvPr/>
          </p:nvSpPr>
          <p:spPr bwMode="auto">
            <a:xfrm>
              <a:off x="104776" y="5519738"/>
              <a:ext cx="82550" cy="161925"/>
            </a:xfrm>
            <a:custGeom>
              <a:avLst/>
              <a:gdLst>
                <a:gd name="T0" fmla="*/ 13 w 26"/>
                <a:gd name="T1" fmla="*/ 43 h 51"/>
                <a:gd name="T2" fmla="*/ 16 w 26"/>
                <a:gd name="T3" fmla="*/ 39 h 51"/>
                <a:gd name="T4" fmla="*/ 15 w 26"/>
                <a:gd name="T5" fmla="*/ 32 h 51"/>
                <a:gd name="T6" fmla="*/ 26 w 26"/>
                <a:gd name="T7" fmla="*/ 1 h 51"/>
                <a:gd name="T8" fmla="*/ 17 w 26"/>
                <a:gd name="T9" fmla="*/ 12 h 51"/>
                <a:gd name="T10" fmla="*/ 9 w 26"/>
                <a:gd name="T11" fmla="*/ 18 h 51"/>
                <a:gd name="T12" fmla="*/ 8 w 26"/>
                <a:gd name="T13" fmla="*/ 23 h 51"/>
                <a:gd name="T14" fmla="*/ 1 w 26"/>
                <a:gd name="T15" fmla="*/ 37 h 51"/>
                <a:gd name="T16" fmla="*/ 0 w 26"/>
                <a:gd name="T17" fmla="*/ 47 h 51"/>
                <a:gd name="T18" fmla="*/ 1 w 26"/>
                <a:gd name="T19" fmla="*/ 50 h 51"/>
                <a:gd name="T20" fmla="*/ 13 w 26"/>
                <a:gd name="T21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51">
                  <a:moveTo>
                    <a:pt x="13" y="43"/>
                  </a:moveTo>
                  <a:cubicBezTo>
                    <a:pt x="13" y="44"/>
                    <a:pt x="16" y="39"/>
                    <a:pt x="16" y="39"/>
                  </a:cubicBezTo>
                  <a:cubicBezTo>
                    <a:pt x="18" y="34"/>
                    <a:pt x="14" y="37"/>
                    <a:pt x="15" y="32"/>
                  </a:cubicBezTo>
                  <a:cubicBezTo>
                    <a:pt x="21" y="23"/>
                    <a:pt x="23" y="12"/>
                    <a:pt x="26" y="1"/>
                  </a:cubicBezTo>
                  <a:cubicBezTo>
                    <a:pt x="19" y="0"/>
                    <a:pt x="19" y="5"/>
                    <a:pt x="17" y="12"/>
                  </a:cubicBezTo>
                  <a:cubicBezTo>
                    <a:pt x="16" y="14"/>
                    <a:pt x="8" y="24"/>
                    <a:pt x="9" y="18"/>
                  </a:cubicBezTo>
                  <a:cubicBezTo>
                    <a:pt x="8" y="19"/>
                    <a:pt x="7" y="21"/>
                    <a:pt x="8" y="23"/>
                  </a:cubicBezTo>
                  <a:cubicBezTo>
                    <a:pt x="11" y="21"/>
                    <a:pt x="4" y="35"/>
                    <a:pt x="1" y="37"/>
                  </a:cubicBezTo>
                  <a:cubicBezTo>
                    <a:pt x="1" y="41"/>
                    <a:pt x="2" y="43"/>
                    <a:pt x="0" y="47"/>
                  </a:cubicBezTo>
                  <a:cubicBezTo>
                    <a:pt x="3" y="45"/>
                    <a:pt x="1" y="50"/>
                    <a:pt x="1" y="50"/>
                  </a:cubicBezTo>
                  <a:cubicBezTo>
                    <a:pt x="9" y="51"/>
                    <a:pt x="7" y="38"/>
                    <a:pt x="13" y="4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4" name="Полилиния 238"/>
            <p:cNvSpPr>
              <a:spLocks/>
            </p:cNvSpPr>
            <p:nvPr/>
          </p:nvSpPr>
          <p:spPr bwMode="auto">
            <a:xfrm>
              <a:off x="193676" y="5700713"/>
              <a:ext cx="47625" cy="85725"/>
            </a:xfrm>
            <a:custGeom>
              <a:avLst/>
              <a:gdLst>
                <a:gd name="T0" fmla="*/ 4 w 15"/>
                <a:gd name="T1" fmla="*/ 26 h 27"/>
                <a:gd name="T2" fmla="*/ 7 w 15"/>
                <a:gd name="T3" fmla="*/ 22 h 27"/>
                <a:gd name="T4" fmla="*/ 5 w 15"/>
                <a:gd name="T5" fmla="*/ 23 h 27"/>
                <a:gd name="T6" fmla="*/ 9 w 15"/>
                <a:gd name="T7" fmla="*/ 19 h 27"/>
                <a:gd name="T8" fmla="*/ 10 w 15"/>
                <a:gd name="T9" fmla="*/ 7 h 27"/>
                <a:gd name="T10" fmla="*/ 8 w 15"/>
                <a:gd name="T11" fmla="*/ 0 h 27"/>
                <a:gd name="T12" fmla="*/ 3 w 15"/>
                <a:gd name="T13" fmla="*/ 18 h 27"/>
                <a:gd name="T14" fmla="*/ 4 w 15"/>
                <a:gd name="T1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7">
                  <a:moveTo>
                    <a:pt x="4" y="26"/>
                  </a:moveTo>
                  <a:cubicBezTo>
                    <a:pt x="5" y="25"/>
                    <a:pt x="6" y="23"/>
                    <a:pt x="7" y="22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5" y="19"/>
                    <a:pt x="14" y="20"/>
                    <a:pt x="9" y="19"/>
                  </a:cubicBezTo>
                  <a:cubicBezTo>
                    <a:pt x="11" y="13"/>
                    <a:pt x="15" y="14"/>
                    <a:pt x="10" y="7"/>
                  </a:cubicBezTo>
                  <a:cubicBezTo>
                    <a:pt x="7" y="1"/>
                    <a:pt x="11" y="4"/>
                    <a:pt x="8" y="0"/>
                  </a:cubicBezTo>
                  <a:cubicBezTo>
                    <a:pt x="8" y="7"/>
                    <a:pt x="5" y="12"/>
                    <a:pt x="3" y="18"/>
                  </a:cubicBezTo>
                  <a:cubicBezTo>
                    <a:pt x="0" y="27"/>
                    <a:pt x="4" y="20"/>
                    <a:pt x="4" y="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5" name="Полилиния 239"/>
            <p:cNvSpPr>
              <a:spLocks/>
            </p:cNvSpPr>
            <p:nvPr/>
          </p:nvSpPr>
          <p:spPr bwMode="auto">
            <a:xfrm>
              <a:off x="57151" y="5294313"/>
              <a:ext cx="66675" cy="53975"/>
            </a:xfrm>
            <a:custGeom>
              <a:avLst/>
              <a:gdLst>
                <a:gd name="T0" fmla="*/ 1 w 21"/>
                <a:gd name="T1" fmla="*/ 5 h 17"/>
                <a:gd name="T2" fmla="*/ 0 w 21"/>
                <a:gd name="T3" fmla="*/ 4 h 17"/>
                <a:gd name="T4" fmla="*/ 7 w 21"/>
                <a:gd name="T5" fmla="*/ 11 h 17"/>
                <a:gd name="T6" fmla="*/ 17 w 21"/>
                <a:gd name="T7" fmla="*/ 17 h 17"/>
                <a:gd name="T8" fmla="*/ 12 w 21"/>
                <a:gd name="T9" fmla="*/ 4 h 17"/>
                <a:gd name="T10" fmla="*/ 2 w 21"/>
                <a:gd name="T11" fmla="*/ 0 h 17"/>
                <a:gd name="T12" fmla="*/ 1 w 2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1" y="5"/>
                  </a:moveTo>
                  <a:cubicBezTo>
                    <a:pt x="1" y="5"/>
                    <a:pt x="0" y="4"/>
                    <a:pt x="0" y="4"/>
                  </a:cubicBezTo>
                  <a:cubicBezTo>
                    <a:pt x="3" y="7"/>
                    <a:pt x="6" y="8"/>
                    <a:pt x="7" y="11"/>
                  </a:cubicBezTo>
                  <a:cubicBezTo>
                    <a:pt x="9" y="17"/>
                    <a:pt x="13" y="13"/>
                    <a:pt x="17" y="17"/>
                  </a:cubicBezTo>
                  <a:cubicBezTo>
                    <a:pt x="21" y="12"/>
                    <a:pt x="7" y="9"/>
                    <a:pt x="12" y="4"/>
                  </a:cubicBezTo>
                  <a:cubicBezTo>
                    <a:pt x="12" y="0"/>
                    <a:pt x="3" y="5"/>
                    <a:pt x="2" y="0"/>
                  </a:cubicBezTo>
                  <a:cubicBezTo>
                    <a:pt x="1" y="2"/>
                    <a:pt x="0" y="3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6" name="Полилиния 240"/>
            <p:cNvSpPr>
              <a:spLocks/>
            </p:cNvSpPr>
            <p:nvPr/>
          </p:nvSpPr>
          <p:spPr bwMode="auto">
            <a:xfrm>
              <a:off x="263526" y="5862638"/>
              <a:ext cx="25400" cy="3175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1 h 10"/>
                <a:gd name="T4" fmla="*/ 2 w 8"/>
                <a:gd name="T5" fmla="*/ 5 h 10"/>
                <a:gd name="T6" fmla="*/ 2 w 8"/>
                <a:gd name="T7" fmla="*/ 10 h 10"/>
                <a:gd name="T8" fmla="*/ 8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0"/>
                    <a:pt x="5" y="0"/>
                    <a:pt x="5" y="1"/>
                  </a:cubicBezTo>
                  <a:cubicBezTo>
                    <a:pt x="6" y="3"/>
                    <a:pt x="3" y="3"/>
                    <a:pt x="2" y="5"/>
                  </a:cubicBezTo>
                  <a:cubicBezTo>
                    <a:pt x="5" y="8"/>
                    <a:pt x="0" y="7"/>
                    <a:pt x="2" y="10"/>
                  </a:cubicBezTo>
                  <a:cubicBezTo>
                    <a:pt x="4" y="9"/>
                    <a:pt x="8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7" name="Полилиния 241"/>
            <p:cNvSpPr>
              <a:spLocks/>
            </p:cNvSpPr>
            <p:nvPr/>
          </p:nvSpPr>
          <p:spPr bwMode="auto">
            <a:xfrm>
              <a:off x="231776" y="5513388"/>
              <a:ext cx="34925" cy="69850"/>
            </a:xfrm>
            <a:custGeom>
              <a:avLst/>
              <a:gdLst>
                <a:gd name="T0" fmla="*/ 0 w 11"/>
                <a:gd name="T1" fmla="*/ 1 h 22"/>
                <a:gd name="T2" fmla="*/ 3 w 11"/>
                <a:gd name="T3" fmla="*/ 16 h 22"/>
                <a:gd name="T4" fmla="*/ 9 w 11"/>
                <a:gd name="T5" fmla="*/ 13 h 22"/>
                <a:gd name="T6" fmla="*/ 2 w 11"/>
                <a:gd name="T7" fmla="*/ 6 h 22"/>
                <a:gd name="T8" fmla="*/ 2 w 11"/>
                <a:gd name="T9" fmla="*/ 1 h 22"/>
                <a:gd name="T10" fmla="*/ 0 w 11"/>
                <a:gd name="T1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0" y="1"/>
                  </a:moveTo>
                  <a:cubicBezTo>
                    <a:pt x="0" y="6"/>
                    <a:pt x="4" y="11"/>
                    <a:pt x="3" y="16"/>
                  </a:cubicBezTo>
                  <a:cubicBezTo>
                    <a:pt x="11" y="18"/>
                    <a:pt x="7" y="22"/>
                    <a:pt x="9" y="13"/>
                  </a:cubicBezTo>
                  <a:cubicBezTo>
                    <a:pt x="6" y="13"/>
                    <a:pt x="3" y="2"/>
                    <a:pt x="2" y="6"/>
                  </a:cubicBezTo>
                  <a:cubicBezTo>
                    <a:pt x="2" y="4"/>
                    <a:pt x="2" y="3"/>
                    <a:pt x="2" y="1"/>
                  </a:cubicBezTo>
                  <a:cubicBezTo>
                    <a:pt x="2" y="0"/>
                    <a:pt x="0" y="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8" name="Полилиния 242"/>
            <p:cNvSpPr>
              <a:spLocks/>
            </p:cNvSpPr>
            <p:nvPr/>
          </p:nvSpPr>
          <p:spPr bwMode="auto">
            <a:xfrm>
              <a:off x="88901" y="5437188"/>
              <a:ext cx="31750" cy="31750"/>
            </a:xfrm>
            <a:custGeom>
              <a:avLst/>
              <a:gdLst>
                <a:gd name="T0" fmla="*/ 9 w 10"/>
                <a:gd name="T1" fmla="*/ 10 h 10"/>
                <a:gd name="T2" fmla="*/ 10 w 10"/>
                <a:gd name="T3" fmla="*/ 1 h 10"/>
                <a:gd name="T4" fmla="*/ 0 w 10"/>
                <a:gd name="T5" fmla="*/ 7 h 10"/>
                <a:gd name="T6" fmla="*/ 9 w 1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9" y="10"/>
                  </a:moveTo>
                  <a:cubicBezTo>
                    <a:pt x="9" y="8"/>
                    <a:pt x="10" y="1"/>
                    <a:pt x="10" y="1"/>
                  </a:cubicBezTo>
                  <a:cubicBezTo>
                    <a:pt x="3" y="0"/>
                    <a:pt x="4" y="6"/>
                    <a:pt x="0" y="7"/>
                  </a:cubicBezTo>
                  <a:cubicBezTo>
                    <a:pt x="0" y="10"/>
                    <a:pt x="6" y="10"/>
                    <a:pt x="9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9" name="Полилиния 243"/>
            <p:cNvSpPr>
              <a:spLocks/>
            </p:cNvSpPr>
            <p:nvPr/>
          </p:nvSpPr>
          <p:spPr bwMode="auto">
            <a:xfrm>
              <a:off x="76201" y="5475288"/>
              <a:ext cx="38100" cy="31750"/>
            </a:xfrm>
            <a:custGeom>
              <a:avLst/>
              <a:gdLst>
                <a:gd name="T0" fmla="*/ 3 w 12"/>
                <a:gd name="T1" fmla="*/ 10 h 10"/>
                <a:gd name="T2" fmla="*/ 9 w 12"/>
                <a:gd name="T3" fmla="*/ 0 h 10"/>
                <a:gd name="T4" fmla="*/ 3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cubicBezTo>
                    <a:pt x="6" y="8"/>
                    <a:pt x="12" y="6"/>
                    <a:pt x="9" y="0"/>
                  </a:cubicBezTo>
                  <a:cubicBezTo>
                    <a:pt x="3" y="1"/>
                    <a:pt x="0" y="3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0" name="Полилиния 244"/>
            <p:cNvSpPr>
              <a:spLocks/>
            </p:cNvSpPr>
            <p:nvPr/>
          </p:nvSpPr>
          <p:spPr bwMode="auto">
            <a:xfrm>
              <a:off x="98426" y="5332413"/>
              <a:ext cx="127000" cy="149225"/>
            </a:xfrm>
            <a:custGeom>
              <a:avLst/>
              <a:gdLst>
                <a:gd name="T0" fmla="*/ 17 w 40"/>
                <a:gd name="T1" fmla="*/ 20 h 47"/>
                <a:gd name="T2" fmla="*/ 24 w 40"/>
                <a:gd name="T3" fmla="*/ 29 h 47"/>
                <a:gd name="T4" fmla="*/ 35 w 40"/>
                <a:gd name="T5" fmla="*/ 45 h 47"/>
                <a:gd name="T6" fmla="*/ 39 w 40"/>
                <a:gd name="T7" fmla="*/ 47 h 47"/>
                <a:gd name="T8" fmla="*/ 30 w 40"/>
                <a:gd name="T9" fmla="*/ 33 h 47"/>
                <a:gd name="T10" fmla="*/ 24 w 40"/>
                <a:gd name="T11" fmla="*/ 21 h 47"/>
                <a:gd name="T12" fmla="*/ 14 w 40"/>
                <a:gd name="T13" fmla="*/ 7 h 47"/>
                <a:gd name="T14" fmla="*/ 11 w 40"/>
                <a:gd name="T15" fmla="*/ 10 h 47"/>
                <a:gd name="T16" fmla="*/ 17 w 40"/>
                <a:gd name="T1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17" y="20"/>
                  </a:moveTo>
                  <a:cubicBezTo>
                    <a:pt x="21" y="23"/>
                    <a:pt x="23" y="25"/>
                    <a:pt x="24" y="29"/>
                  </a:cubicBezTo>
                  <a:cubicBezTo>
                    <a:pt x="27" y="26"/>
                    <a:pt x="36" y="42"/>
                    <a:pt x="35" y="45"/>
                  </a:cubicBezTo>
                  <a:cubicBezTo>
                    <a:pt x="37" y="43"/>
                    <a:pt x="37" y="47"/>
                    <a:pt x="39" y="47"/>
                  </a:cubicBezTo>
                  <a:cubicBezTo>
                    <a:pt x="40" y="44"/>
                    <a:pt x="36" y="28"/>
                    <a:pt x="30" y="33"/>
                  </a:cubicBezTo>
                  <a:cubicBezTo>
                    <a:pt x="32" y="27"/>
                    <a:pt x="27" y="26"/>
                    <a:pt x="24" y="21"/>
                  </a:cubicBezTo>
                  <a:cubicBezTo>
                    <a:pt x="21" y="18"/>
                    <a:pt x="14" y="11"/>
                    <a:pt x="14" y="7"/>
                  </a:cubicBezTo>
                  <a:cubicBezTo>
                    <a:pt x="14" y="4"/>
                    <a:pt x="0" y="0"/>
                    <a:pt x="11" y="10"/>
                  </a:cubicBezTo>
                  <a:cubicBezTo>
                    <a:pt x="14" y="14"/>
                    <a:pt x="13" y="16"/>
                    <a:pt x="17" y="2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1" name="Полилиния 245"/>
            <p:cNvSpPr>
              <a:spLocks/>
            </p:cNvSpPr>
            <p:nvPr/>
          </p:nvSpPr>
          <p:spPr bwMode="auto">
            <a:xfrm>
              <a:off x="215901" y="5481638"/>
              <a:ext cx="22225" cy="22225"/>
            </a:xfrm>
            <a:custGeom>
              <a:avLst/>
              <a:gdLst>
                <a:gd name="T0" fmla="*/ 1 w 7"/>
                <a:gd name="T1" fmla="*/ 5 h 7"/>
                <a:gd name="T2" fmla="*/ 7 w 7"/>
                <a:gd name="T3" fmla="*/ 7 h 7"/>
                <a:gd name="T4" fmla="*/ 4 w 7"/>
                <a:gd name="T5" fmla="*/ 4 h 7"/>
                <a:gd name="T6" fmla="*/ 5 w 7"/>
                <a:gd name="T7" fmla="*/ 1 h 7"/>
                <a:gd name="T8" fmla="*/ 4 w 7"/>
                <a:gd name="T9" fmla="*/ 0 h 7"/>
                <a:gd name="T10" fmla="*/ 1 w 7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7"/>
                    <a:pt x="7" y="6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5" y="4"/>
                    <a:pt x="5" y="3"/>
                    <a:pt x="5" y="1"/>
                  </a:cubicBezTo>
                  <a:cubicBezTo>
                    <a:pt x="3" y="3"/>
                    <a:pt x="3" y="2"/>
                    <a:pt x="4" y="0"/>
                  </a:cubicBezTo>
                  <a:cubicBezTo>
                    <a:pt x="3" y="0"/>
                    <a:pt x="0" y="5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2" name="Полилиния 246"/>
            <p:cNvSpPr>
              <a:spLocks/>
            </p:cNvSpPr>
            <p:nvPr/>
          </p:nvSpPr>
          <p:spPr bwMode="auto">
            <a:xfrm>
              <a:off x="88901" y="5487988"/>
              <a:ext cx="63500" cy="114300"/>
            </a:xfrm>
            <a:custGeom>
              <a:avLst/>
              <a:gdLst>
                <a:gd name="T0" fmla="*/ 6 w 20"/>
                <a:gd name="T1" fmla="*/ 36 h 36"/>
                <a:gd name="T2" fmla="*/ 6 w 20"/>
                <a:gd name="T3" fmla="*/ 31 h 36"/>
                <a:gd name="T4" fmla="*/ 15 w 20"/>
                <a:gd name="T5" fmla="*/ 27 h 36"/>
                <a:gd name="T6" fmla="*/ 15 w 20"/>
                <a:gd name="T7" fmla="*/ 11 h 36"/>
                <a:gd name="T8" fmla="*/ 20 w 20"/>
                <a:gd name="T9" fmla="*/ 5 h 36"/>
                <a:gd name="T10" fmla="*/ 18 w 20"/>
                <a:gd name="T11" fmla="*/ 0 h 36"/>
                <a:gd name="T12" fmla="*/ 9 w 20"/>
                <a:gd name="T13" fmla="*/ 14 h 36"/>
                <a:gd name="T14" fmla="*/ 2 w 20"/>
                <a:gd name="T15" fmla="*/ 16 h 36"/>
                <a:gd name="T16" fmla="*/ 6 w 2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6" y="36"/>
                  </a:moveTo>
                  <a:cubicBezTo>
                    <a:pt x="5" y="35"/>
                    <a:pt x="9" y="30"/>
                    <a:pt x="6" y="31"/>
                  </a:cubicBezTo>
                  <a:cubicBezTo>
                    <a:pt x="7" y="28"/>
                    <a:pt x="12" y="27"/>
                    <a:pt x="15" y="27"/>
                  </a:cubicBezTo>
                  <a:cubicBezTo>
                    <a:pt x="11" y="25"/>
                    <a:pt x="14" y="14"/>
                    <a:pt x="15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19" y="5"/>
                    <a:pt x="18" y="0"/>
                    <a:pt x="18" y="0"/>
                  </a:cubicBezTo>
                  <a:cubicBezTo>
                    <a:pt x="11" y="0"/>
                    <a:pt x="11" y="14"/>
                    <a:pt x="9" y="14"/>
                  </a:cubicBezTo>
                  <a:cubicBezTo>
                    <a:pt x="3" y="19"/>
                    <a:pt x="7" y="16"/>
                    <a:pt x="2" y="16"/>
                  </a:cubicBezTo>
                  <a:cubicBezTo>
                    <a:pt x="3" y="19"/>
                    <a:pt x="0" y="33"/>
                    <a:pt x="6" y="3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3" name="Полилиния 247"/>
            <p:cNvSpPr>
              <a:spLocks/>
            </p:cNvSpPr>
            <p:nvPr/>
          </p:nvSpPr>
          <p:spPr bwMode="auto">
            <a:xfrm>
              <a:off x="2397125" y="6834188"/>
              <a:ext cx="101600" cy="25400"/>
            </a:xfrm>
            <a:custGeom>
              <a:avLst/>
              <a:gdLst>
                <a:gd name="T0" fmla="*/ 28 w 32"/>
                <a:gd name="T1" fmla="*/ 6 h 8"/>
                <a:gd name="T2" fmla="*/ 30 w 32"/>
                <a:gd name="T3" fmla="*/ 8 h 8"/>
                <a:gd name="T4" fmla="*/ 13 w 32"/>
                <a:gd name="T5" fmla="*/ 0 h 8"/>
                <a:gd name="T6" fmla="*/ 0 w 32"/>
                <a:gd name="T7" fmla="*/ 1 h 8"/>
                <a:gd name="T8" fmla="*/ 28 w 32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6"/>
                  </a:moveTo>
                  <a:cubicBezTo>
                    <a:pt x="29" y="7"/>
                    <a:pt x="30" y="7"/>
                    <a:pt x="30" y="8"/>
                  </a:cubicBezTo>
                  <a:cubicBezTo>
                    <a:pt x="32" y="4"/>
                    <a:pt x="16" y="0"/>
                    <a:pt x="13" y="0"/>
                  </a:cubicBezTo>
                  <a:cubicBezTo>
                    <a:pt x="9" y="0"/>
                    <a:pt x="0" y="1"/>
                    <a:pt x="0" y="1"/>
                  </a:cubicBezTo>
                  <a:cubicBezTo>
                    <a:pt x="4" y="2"/>
                    <a:pt x="26" y="8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4" name="Полилиния 248"/>
            <p:cNvSpPr>
              <a:spLocks/>
            </p:cNvSpPr>
            <p:nvPr/>
          </p:nvSpPr>
          <p:spPr bwMode="auto">
            <a:xfrm>
              <a:off x="260351" y="5580063"/>
              <a:ext cx="15875" cy="28575"/>
            </a:xfrm>
            <a:custGeom>
              <a:avLst/>
              <a:gdLst>
                <a:gd name="T0" fmla="*/ 5 w 5"/>
                <a:gd name="T1" fmla="*/ 9 h 9"/>
                <a:gd name="T2" fmla="*/ 5 w 5"/>
                <a:gd name="T3" fmla="*/ 6 h 9"/>
                <a:gd name="T4" fmla="*/ 2 w 5"/>
                <a:gd name="T5" fmla="*/ 1 h 9"/>
                <a:gd name="T6" fmla="*/ 0 w 5"/>
                <a:gd name="T7" fmla="*/ 4 h 9"/>
                <a:gd name="T8" fmla="*/ 5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9"/>
                  </a:moveTo>
                  <a:cubicBezTo>
                    <a:pt x="5" y="8"/>
                    <a:pt x="5" y="7"/>
                    <a:pt x="5" y="6"/>
                  </a:cubicBezTo>
                  <a:cubicBezTo>
                    <a:pt x="5" y="9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7"/>
                    <a:pt x="3" y="7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5" name="Полилиния 249"/>
            <p:cNvSpPr>
              <a:spLocks/>
            </p:cNvSpPr>
            <p:nvPr/>
          </p:nvSpPr>
          <p:spPr bwMode="auto">
            <a:xfrm>
              <a:off x="260351" y="5592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6" name="Полилиния 250"/>
            <p:cNvSpPr>
              <a:spLocks/>
            </p:cNvSpPr>
            <p:nvPr/>
          </p:nvSpPr>
          <p:spPr bwMode="auto">
            <a:xfrm>
              <a:off x="161926" y="5894388"/>
              <a:ext cx="104775" cy="174625"/>
            </a:xfrm>
            <a:custGeom>
              <a:avLst/>
              <a:gdLst>
                <a:gd name="T0" fmla="*/ 32 w 33"/>
                <a:gd name="T1" fmla="*/ 0 h 55"/>
                <a:gd name="T2" fmla="*/ 20 w 33"/>
                <a:gd name="T3" fmla="*/ 17 h 55"/>
                <a:gd name="T4" fmla="*/ 6 w 33"/>
                <a:gd name="T5" fmla="*/ 36 h 55"/>
                <a:gd name="T6" fmla="*/ 8 w 33"/>
                <a:gd name="T7" fmla="*/ 38 h 55"/>
                <a:gd name="T8" fmla="*/ 1 w 33"/>
                <a:gd name="T9" fmla="*/ 55 h 55"/>
                <a:gd name="T10" fmla="*/ 12 w 33"/>
                <a:gd name="T11" fmla="*/ 43 h 55"/>
                <a:gd name="T12" fmla="*/ 28 w 33"/>
                <a:gd name="T13" fmla="*/ 24 h 55"/>
                <a:gd name="T14" fmla="*/ 30 w 33"/>
                <a:gd name="T15" fmla="*/ 16 h 55"/>
                <a:gd name="T16" fmla="*/ 32 w 3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5">
                  <a:moveTo>
                    <a:pt x="32" y="0"/>
                  </a:moveTo>
                  <a:cubicBezTo>
                    <a:pt x="28" y="0"/>
                    <a:pt x="23" y="14"/>
                    <a:pt x="20" y="17"/>
                  </a:cubicBezTo>
                  <a:cubicBezTo>
                    <a:pt x="21" y="22"/>
                    <a:pt x="13" y="38"/>
                    <a:pt x="6" y="36"/>
                  </a:cubicBezTo>
                  <a:cubicBezTo>
                    <a:pt x="5" y="38"/>
                    <a:pt x="6" y="39"/>
                    <a:pt x="8" y="38"/>
                  </a:cubicBezTo>
                  <a:cubicBezTo>
                    <a:pt x="1" y="44"/>
                    <a:pt x="0" y="46"/>
                    <a:pt x="1" y="55"/>
                  </a:cubicBezTo>
                  <a:cubicBezTo>
                    <a:pt x="5" y="53"/>
                    <a:pt x="9" y="48"/>
                    <a:pt x="12" y="43"/>
                  </a:cubicBezTo>
                  <a:cubicBezTo>
                    <a:pt x="14" y="40"/>
                    <a:pt x="26" y="23"/>
                    <a:pt x="28" y="24"/>
                  </a:cubicBezTo>
                  <a:cubicBezTo>
                    <a:pt x="28" y="22"/>
                    <a:pt x="30" y="16"/>
                    <a:pt x="30" y="16"/>
                  </a:cubicBezTo>
                  <a:cubicBezTo>
                    <a:pt x="32" y="9"/>
                    <a:pt x="33" y="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7" name="Полилиния 251"/>
            <p:cNvSpPr>
              <a:spLocks/>
            </p:cNvSpPr>
            <p:nvPr/>
          </p:nvSpPr>
          <p:spPr bwMode="auto">
            <a:xfrm>
              <a:off x="285751" y="56340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" name="Полилиния 252"/>
            <p:cNvSpPr>
              <a:spLocks/>
            </p:cNvSpPr>
            <p:nvPr/>
          </p:nvSpPr>
          <p:spPr bwMode="auto">
            <a:xfrm>
              <a:off x="285751" y="56340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9" name="Полилиния 253"/>
            <p:cNvSpPr>
              <a:spLocks/>
            </p:cNvSpPr>
            <p:nvPr/>
          </p:nvSpPr>
          <p:spPr bwMode="auto">
            <a:xfrm>
              <a:off x="152401" y="5973763"/>
              <a:ext cx="15875" cy="19050"/>
            </a:xfrm>
            <a:custGeom>
              <a:avLst/>
              <a:gdLst>
                <a:gd name="T0" fmla="*/ 0 w 5"/>
                <a:gd name="T1" fmla="*/ 4 h 6"/>
                <a:gd name="T2" fmla="*/ 1 w 5"/>
                <a:gd name="T3" fmla="*/ 4 h 6"/>
                <a:gd name="T4" fmla="*/ 1 w 5"/>
                <a:gd name="T5" fmla="*/ 4 h 6"/>
                <a:gd name="T6" fmla="*/ 1 w 5"/>
                <a:gd name="T7" fmla="*/ 5 h 6"/>
                <a:gd name="T8" fmla="*/ 4 w 5"/>
                <a:gd name="T9" fmla="*/ 6 h 6"/>
                <a:gd name="T10" fmla="*/ 2 w 5"/>
                <a:gd name="T11" fmla="*/ 0 h 6"/>
                <a:gd name="T12" fmla="*/ 0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3" y="3"/>
                    <a:pt x="5" y="2"/>
                    <a:pt x="2" y="0"/>
                  </a:cubicBezTo>
                  <a:cubicBezTo>
                    <a:pt x="3" y="2"/>
                    <a:pt x="0" y="2"/>
                    <a:pt x="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0" name="Полилиния 254"/>
            <p:cNvSpPr>
              <a:spLocks/>
            </p:cNvSpPr>
            <p:nvPr/>
          </p:nvSpPr>
          <p:spPr bwMode="auto">
            <a:xfrm>
              <a:off x="276226" y="5624513"/>
              <a:ext cx="9525" cy="12700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2 w 3"/>
                <a:gd name="T5" fmla="*/ 0 h 4"/>
                <a:gd name="T6" fmla="*/ 0 w 3"/>
                <a:gd name="T7" fmla="*/ 2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ubicBezTo>
                    <a:pt x="2" y="0"/>
                    <a:pt x="1" y="2"/>
                    <a:pt x="0" y="2"/>
                  </a:cubicBezTo>
                  <a:cubicBezTo>
                    <a:pt x="2" y="2"/>
                    <a:pt x="2" y="4"/>
                    <a:pt x="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1" name="Полилиния 255"/>
            <p:cNvSpPr>
              <a:spLocks/>
            </p:cNvSpPr>
            <p:nvPr/>
          </p:nvSpPr>
          <p:spPr bwMode="auto">
            <a:xfrm>
              <a:off x="19051" y="5688013"/>
              <a:ext cx="19050" cy="12700"/>
            </a:xfrm>
            <a:custGeom>
              <a:avLst/>
              <a:gdLst>
                <a:gd name="T0" fmla="*/ 3 w 6"/>
                <a:gd name="T1" fmla="*/ 4 h 4"/>
                <a:gd name="T2" fmla="*/ 2 w 6"/>
                <a:gd name="T3" fmla="*/ 0 h 4"/>
                <a:gd name="T4" fmla="*/ 1 w 6"/>
                <a:gd name="T5" fmla="*/ 4 h 4"/>
                <a:gd name="T6" fmla="*/ 3 w 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1" y="0"/>
                    <a:pt x="2" y="0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1" y="4"/>
                    <a:pt x="3" y="1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2" name="Полилиния 256"/>
            <p:cNvSpPr>
              <a:spLocks/>
            </p:cNvSpPr>
            <p:nvPr/>
          </p:nvSpPr>
          <p:spPr bwMode="auto">
            <a:xfrm>
              <a:off x="28576" y="5700713"/>
              <a:ext cx="38100" cy="50800"/>
            </a:xfrm>
            <a:custGeom>
              <a:avLst/>
              <a:gdLst>
                <a:gd name="T0" fmla="*/ 9 w 12"/>
                <a:gd name="T1" fmla="*/ 16 h 16"/>
                <a:gd name="T2" fmla="*/ 7 w 12"/>
                <a:gd name="T3" fmla="*/ 10 h 16"/>
                <a:gd name="T4" fmla="*/ 10 w 12"/>
                <a:gd name="T5" fmla="*/ 10 h 16"/>
                <a:gd name="T6" fmla="*/ 3 w 12"/>
                <a:gd name="T7" fmla="*/ 5 h 16"/>
                <a:gd name="T8" fmla="*/ 5 w 12"/>
                <a:gd name="T9" fmla="*/ 3 h 16"/>
                <a:gd name="T10" fmla="*/ 0 w 12"/>
                <a:gd name="T11" fmla="*/ 3 h 16"/>
                <a:gd name="T12" fmla="*/ 4 w 12"/>
                <a:gd name="T13" fmla="*/ 6 h 16"/>
                <a:gd name="T14" fmla="*/ 3 w 12"/>
                <a:gd name="T15" fmla="*/ 9 h 16"/>
                <a:gd name="T16" fmla="*/ 6 w 12"/>
                <a:gd name="T17" fmla="*/ 10 h 16"/>
                <a:gd name="T18" fmla="*/ 9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9" y="16"/>
                  </a:moveTo>
                  <a:cubicBezTo>
                    <a:pt x="12" y="15"/>
                    <a:pt x="10" y="10"/>
                    <a:pt x="7" y="10"/>
                  </a:cubicBezTo>
                  <a:cubicBezTo>
                    <a:pt x="8" y="8"/>
                    <a:pt x="9" y="10"/>
                    <a:pt x="10" y="10"/>
                  </a:cubicBezTo>
                  <a:cubicBezTo>
                    <a:pt x="8" y="7"/>
                    <a:pt x="6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4" y="0"/>
                    <a:pt x="1" y="3"/>
                    <a:pt x="0" y="3"/>
                  </a:cubicBezTo>
                  <a:cubicBezTo>
                    <a:pt x="0" y="4"/>
                    <a:pt x="2" y="5"/>
                    <a:pt x="4" y="6"/>
                  </a:cubicBezTo>
                  <a:cubicBezTo>
                    <a:pt x="0" y="7"/>
                    <a:pt x="5" y="7"/>
                    <a:pt x="3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3" y="14"/>
                    <a:pt x="8" y="13"/>
                    <a:pt x="9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3" name="Полилиния 257"/>
            <p:cNvSpPr>
              <a:spLocks/>
            </p:cNvSpPr>
            <p:nvPr/>
          </p:nvSpPr>
          <p:spPr bwMode="auto">
            <a:xfrm>
              <a:off x="6350" y="5522913"/>
              <a:ext cx="34926" cy="60325"/>
            </a:xfrm>
            <a:custGeom>
              <a:avLst/>
              <a:gdLst>
                <a:gd name="T0" fmla="*/ 9 w 11"/>
                <a:gd name="T1" fmla="*/ 19 h 19"/>
                <a:gd name="T2" fmla="*/ 9 w 11"/>
                <a:gd name="T3" fmla="*/ 11 h 19"/>
                <a:gd name="T4" fmla="*/ 6 w 11"/>
                <a:gd name="T5" fmla="*/ 7 h 19"/>
                <a:gd name="T6" fmla="*/ 0 w 11"/>
                <a:gd name="T7" fmla="*/ 0 h 19"/>
                <a:gd name="T8" fmla="*/ 0 w 11"/>
                <a:gd name="T9" fmla="*/ 10 h 19"/>
                <a:gd name="T10" fmla="*/ 9 w 11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9">
                  <a:moveTo>
                    <a:pt x="9" y="19"/>
                  </a:moveTo>
                  <a:cubicBezTo>
                    <a:pt x="8" y="15"/>
                    <a:pt x="11" y="14"/>
                    <a:pt x="9" y="11"/>
                  </a:cubicBezTo>
                  <a:cubicBezTo>
                    <a:pt x="7" y="10"/>
                    <a:pt x="6" y="8"/>
                    <a:pt x="6" y="7"/>
                  </a:cubicBezTo>
                  <a:cubicBezTo>
                    <a:pt x="5" y="5"/>
                    <a:pt x="3" y="2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2"/>
                    <a:pt x="3" y="19"/>
                    <a:pt x="9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4" name="Полилиния 258"/>
            <p:cNvSpPr>
              <a:spLocks/>
            </p:cNvSpPr>
            <p:nvPr/>
          </p:nvSpPr>
          <p:spPr bwMode="auto">
            <a:xfrm>
              <a:off x="104776" y="5586413"/>
              <a:ext cx="127000" cy="219075"/>
            </a:xfrm>
            <a:custGeom>
              <a:avLst/>
              <a:gdLst>
                <a:gd name="T0" fmla="*/ 35 w 40"/>
                <a:gd name="T1" fmla="*/ 33 h 69"/>
                <a:gd name="T2" fmla="*/ 36 w 40"/>
                <a:gd name="T3" fmla="*/ 36 h 69"/>
                <a:gd name="T4" fmla="*/ 32 w 40"/>
                <a:gd name="T5" fmla="*/ 18 h 69"/>
                <a:gd name="T6" fmla="*/ 27 w 40"/>
                <a:gd name="T7" fmla="*/ 5 h 69"/>
                <a:gd name="T8" fmla="*/ 13 w 40"/>
                <a:gd name="T9" fmla="*/ 28 h 69"/>
                <a:gd name="T10" fmla="*/ 9 w 40"/>
                <a:gd name="T11" fmla="*/ 46 h 69"/>
                <a:gd name="T12" fmla="*/ 2 w 40"/>
                <a:gd name="T13" fmla="*/ 40 h 69"/>
                <a:gd name="T14" fmla="*/ 8 w 40"/>
                <a:gd name="T15" fmla="*/ 69 h 69"/>
                <a:gd name="T16" fmla="*/ 9 w 40"/>
                <a:gd name="T17" fmla="*/ 64 h 69"/>
                <a:gd name="T18" fmla="*/ 12 w 40"/>
                <a:gd name="T19" fmla="*/ 64 h 69"/>
                <a:gd name="T20" fmla="*/ 6 w 40"/>
                <a:gd name="T21" fmla="*/ 61 h 69"/>
                <a:gd name="T22" fmla="*/ 21 w 40"/>
                <a:gd name="T23" fmla="*/ 41 h 69"/>
                <a:gd name="T24" fmla="*/ 35 w 40"/>
                <a:gd name="T25" fmla="*/ 3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9">
                  <a:moveTo>
                    <a:pt x="35" y="33"/>
                  </a:moveTo>
                  <a:cubicBezTo>
                    <a:pt x="33" y="34"/>
                    <a:pt x="33" y="35"/>
                    <a:pt x="36" y="36"/>
                  </a:cubicBezTo>
                  <a:cubicBezTo>
                    <a:pt x="38" y="29"/>
                    <a:pt x="32" y="25"/>
                    <a:pt x="32" y="18"/>
                  </a:cubicBezTo>
                  <a:cubicBezTo>
                    <a:pt x="33" y="12"/>
                    <a:pt x="40" y="0"/>
                    <a:pt x="27" y="5"/>
                  </a:cubicBezTo>
                  <a:cubicBezTo>
                    <a:pt x="33" y="12"/>
                    <a:pt x="19" y="29"/>
                    <a:pt x="13" y="28"/>
                  </a:cubicBezTo>
                  <a:cubicBezTo>
                    <a:pt x="16" y="34"/>
                    <a:pt x="15" y="39"/>
                    <a:pt x="9" y="46"/>
                  </a:cubicBezTo>
                  <a:cubicBezTo>
                    <a:pt x="5" y="42"/>
                    <a:pt x="7" y="41"/>
                    <a:pt x="2" y="40"/>
                  </a:cubicBezTo>
                  <a:cubicBezTo>
                    <a:pt x="2" y="50"/>
                    <a:pt x="0" y="61"/>
                    <a:pt x="8" y="69"/>
                  </a:cubicBezTo>
                  <a:cubicBezTo>
                    <a:pt x="9" y="68"/>
                    <a:pt x="9" y="66"/>
                    <a:pt x="9" y="64"/>
                  </a:cubicBezTo>
                  <a:cubicBezTo>
                    <a:pt x="14" y="68"/>
                    <a:pt x="9" y="63"/>
                    <a:pt x="12" y="64"/>
                  </a:cubicBezTo>
                  <a:cubicBezTo>
                    <a:pt x="10" y="63"/>
                    <a:pt x="8" y="62"/>
                    <a:pt x="6" y="61"/>
                  </a:cubicBezTo>
                  <a:cubicBezTo>
                    <a:pt x="13" y="52"/>
                    <a:pt x="17" y="50"/>
                    <a:pt x="21" y="41"/>
                  </a:cubicBezTo>
                  <a:cubicBezTo>
                    <a:pt x="24" y="35"/>
                    <a:pt x="28" y="26"/>
                    <a:pt x="35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5" name="Полилиния 259"/>
            <p:cNvSpPr>
              <a:spLocks/>
            </p:cNvSpPr>
            <p:nvPr/>
          </p:nvSpPr>
          <p:spPr bwMode="auto">
            <a:xfrm>
              <a:off x="161926" y="6027738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6" name="Полилиния 260"/>
            <p:cNvSpPr>
              <a:spLocks/>
            </p:cNvSpPr>
            <p:nvPr/>
          </p:nvSpPr>
          <p:spPr bwMode="auto">
            <a:xfrm>
              <a:off x="152401" y="5995988"/>
              <a:ext cx="34925" cy="22225"/>
            </a:xfrm>
            <a:custGeom>
              <a:avLst/>
              <a:gdLst>
                <a:gd name="T0" fmla="*/ 4 w 11"/>
                <a:gd name="T1" fmla="*/ 7 h 7"/>
                <a:gd name="T2" fmla="*/ 0 w 11"/>
                <a:gd name="T3" fmla="*/ 0 h 7"/>
                <a:gd name="T4" fmla="*/ 4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4" y="7"/>
                  </a:moveTo>
                  <a:cubicBezTo>
                    <a:pt x="11" y="3"/>
                    <a:pt x="2" y="0"/>
                    <a:pt x="0" y="0"/>
                  </a:cubicBezTo>
                  <a:cubicBezTo>
                    <a:pt x="0" y="1"/>
                    <a:pt x="3" y="5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7" name="Полилиния 261"/>
            <p:cNvSpPr>
              <a:spLocks/>
            </p:cNvSpPr>
            <p:nvPr/>
          </p:nvSpPr>
          <p:spPr bwMode="auto">
            <a:xfrm>
              <a:off x="25401" y="5345113"/>
              <a:ext cx="44450" cy="50800"/>
            </a:xfrm>
            <a:custGeom>
              <a:avLst/>
              <a:gdLst>
                <a:gd name="T0" fmla="*/ 14 w 14"/>
                <a:gd name="T1" fmla="*/ 13 h 16"/>
                <a:gd name="T2" fmla="*/ 13 w 14"/>
                <a:gd name="T3" fmla="*/ 14 h 16"/>
                <a:gd name="T4" fmla="*/ 0 w 14"/>
                <a:gd name="T5" fmla="*/ 4 h 16"/>
                <a:gd name="T6" fmla="*/ 13 w 14"/>
                <a:gd name="T7" fmla="*/ 16 h 16"/>
                <a:gd name="T8" fmla="*/ 14 w 14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4" y="13"/>
                  </a:moveTo>
                  <a:cubicBezTo>
                    <a:pt x="14" y="13"/>
                    <a:pt x="13" y="14"/>
                    <a:pt x="13" y="14"/>
                  </a:cubicBezTo>
                  <a:cubicBezTo>
                    <a:pt x="10" y="8"/>
                    <a:pt x="10" y="0"/>
                    <a:pt x="0" y="4"/>
                  </a:cubicBezTo>
                  <a:cubicBezTo>
                    <a:pt x="0" y="9"/>
                    <a:pt x="9" y="13"/>
                    <a:pt x="13" y="16"/>
                  </a:cubicBezTo>
                  <a:cubicBezTo>
                    <a:pt x="14" y="15"/>
                    <a:pt x="14" y="14"/>
                    <a:pt x="14" y="1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8" name="Полилиния 262"/>
            <p:cNvSpPr>
              <a:spLocks/>
            </p:cNvSpPr>
            <p:nvPr/>
          </p:nvSpPr>
          <p:spPr bwMode="auto">
            <a:xfrm>
              <a:off x="285751" y="564038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9" name="Полилиния 263"/>
            <p:cNvSpPr>
              <a:spLocks/>
            </p:cNvSpPr>
            <p:nvPr/>
          </p:nvSpPr>
          <p:spPr bwMode="auto">
            <a:xfrm>
              <a:off x="9526" y="5402263"/>
              <a:ext cx="50800" cy="53975"/>
            </a:xfrm>
            <a:custGeom>
              <a:avLst/>
              <a:gdLst>
                <a:gd name="T0" fmla="*/ 11 w 16"/>
                <a:gd name="T1" fmla="*/ 16 h 17"/>
                <a:gd name="T2" fmla="*/ 15 w 16"/>
                <a:gd name="T3" fmla="*/ 12 h 17"/>
                <a:gd name="T4" fmla="*/ 11 w 16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11" y="16"/>
                  </a:moveTo>
                  <a:cubicBezTo>
                    <a:pt x="12" y="16"/>
                    <a:pt x="16" y="17"/>
                    <a:pt x="15" y="12"/>
                  </a:cubicBezTo>
                  <a:cubicBezTo>
                    <a:pt x="12" y="0"/>
                    <a:pt x="0" y="15"/>
                    <a:pt x="11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0" name="Полилиния 264"/>
            <p:cNvSpPr>
              <a:spLocks/>
            </p:cNvSpPr>
            <p:nvPr/>
          </p:nvSpPr>
          <p:spPr bwMode="auto">
            <a:xfrm>
              <a:off x="15876" y="5395913"/>
              <a:ext cx="28575" cy="28575"/>
            </a:xfrm>
            <a:custGeom>
              <a:avLst/>
              <a:gdLst>
                <a:gd name="T0" fmla="*/ 0 w 9"/>
                <a:gd name="T1" fmla="*/ 7 h 9"/>
                <a:gd name="T2" fmla="*/ 9 w 9"/>
                <a:gd name="T3" fmla="*/ 7 h 9"/>
                <a:gd name="T4" fmla="*/ 4 w 9"/>
                <a:gd name="T5" fmla="*/ 0 h 9"/>
                <a:gd name="T6" fmla="*/ 0 w 9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cubicBezTo>
                    <a:pt x="3" y="9"/>
                    <a:pt x="7" y="7"/>
                    <a:pt x="9" y="7"/>
                  </a:cubicBezTo>
                  <a:cubicBezTo>
                    <a:pt x="7" y="5"/>
                    <a:pt x="6" y="3"/>
                    <a:pt x="4" y="0"/>
                  </a:cubicBezTo>
                  <a:cubicBezTo>
                    <a:pt x="1" y="1"/>
                    <a:pt x="1" y="5"/>
                    <a:pt x="0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1" name="Полилиния 265"/>
            <p:cNvSpPr>
              <a:spLocks/>
            </p:cNvSpPr>
            <p:nvPr/>
          </p:nvSpPr>
          <p:spPr bwMode="auto">
            <a:xfrm>
              <a:off x="3175" y="5268913"/>
              <a:ext cx="57151" cy="139700"/>
            </a:xfrm>
            <a:custGeom>
              <a:avLst/>
              <a:gdLst>
                <a:gd name="T0" fmla="*/ 1 w 18"/>
                <a:gd name="T1" fmla="*/ 23 h 44"/>
                <a:gd name="T2" fmla="*/ 1 w 18"/>
                <a:gd name="T3" fmla="*/ 44 h 44"/>
                <a:gd name="T4" fmla="*/ 2 w 18"/>
                <a:gd name="T5" fmla="*/ 44 h 44"/>
                <a:gd name="T6" fmla="*/ 4 w 18"/>
                <a:gd name="T7" fmla="*/ 33 h 44"/>
                <a:gd name="T8" fmla="*/ 5 w 18"/>
                <a:gd name="T9" fmla="*/ 23 h 44"/>
                <a:gd name="T10" fmla="*/ 4 w 18"/>
                <a:gd name="T11" fmla="*/ 13 h 44"/>
                <a:gd name="T12" fmla="*/ 15 w 18"/>
                <a:gd name="T13" fmla="*/ 9 h 44"/>
                <a:gd name="T14" fmla="*/ 17 w 18"/>
                <a:gd name="T15" fmla="*/ 12 h 44"/>
                <a:gd name="T16" fmla="*/ 18 w 18"/>
                <a:gd name="T17" fmla="*/ 7 h 44"/>
                <a:gd name="T18" fmla="*/ 10 w 18"/>
                <a:gd name="T19" fmla="*/ 1 h 44"/>
                <a:gd name="T20" fmla="*/ 1 w 18"/>
                <a:gd name="T21" fmla="*/ 2 h 44"/>
                <a:gd name="T22" fmla="*/ 1 w 18"/>
                <a:gd name="T23" fmla="*/ 20 h 44"/>
                <a:gd name="T24" fmla="*/ 1 w 18"/>
                <a:gd name="T25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44">
                  <a:moveTo>
                    <a:pt x="1" y="23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2" y="43"/>
                    <a:pt x="2" y="44"/>
                    <a:pt x="2" y="44"/>
                  </a:cubicBezTo>
                  <a:cubicBezTo>
                    <a:pt x="4" y="41"/>
                    <a:pt x="0" y="36"/>
                    <a:pt x="4" y="33"/>
                  </a:cubicBezTo>
                  <a:cubicBezTo>
                    <a:pt x="3" y="34"/>
                    <a:pt x="3" y="25"/>
                    <a:pt x="5" y="23"/>
                  </a:cubicBezTo>
                  <a:cubicBezTo>
                    <a:pt x="4" y="24"/>
                    <a:pt x="5" y="15"/>
                    <a:pt x="4" y="13"/>
                  </a:cubicBezTo>
                  <a:cubicBezTo>
                    <a:pt x="7" y="9"/>
                    <a:pt x="10" y="10"/>
                    <a:pt x="15" y="9"/>
                  </a:cubicBezTo>
                  <a:cubicBezTo>
                    <a:pt x="15" y="10"/>
                    <a:pt x="16" y="11"/>
                    <a:pt x="17" y="12"/>
                  </a:cubicBezTo>
                  <a:cubicBezTo>
                    <a:pt x="16" y="11"/>
                    <a:pt x="18" y="9"/>
                    <a:pt x="18" y="7"/>
                  </a:cubicBezTo>
                  <a:cubicBezTo>
                    <a:pt x="14" y="7"/>
                    <a:pt x="12" y="3"/>
                    <a:pt x="10" y="1"/>
                  </a:cubicBezTo>
                  <a:cubicBezTo>
                    <a:pt x="9" y="0"/>
                    <a:pt x="4" y="1"/>
                    <a:pt x="1" y="2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1" y="2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2" name="Полилиния 266"/>
            <p:cNvSpPr>
              <a:spLocks/>
            </p:cNvSpPr>
            <p:nvPr/>
          </p:nvSpPr>
          <p:spPr bwMode="auto">
            <a:xfrm>
              <a:off x="1577975" y="6840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3" name="Полилиния 267"/>
            <p:cNvSpPr>
              <a:spLocks/>
            </p:cNvSpPr>
            <p:nvPr/>
          </p:nvSpPr>
          <p:spPr bwMode="auto">
            <a:xfrm>
              <a:off x="250826" y="67643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4" name="Полилиния 268"/>
            <p:cNvSpPr>
              <a:spLocks/>
            </p:cNvSpPr>
            <p:nvPr/>
          </p:nvSpPr>
          <p:spPr bwMode="auto">
            <a:xfrm>
              <a:off x="12701" y="5468938"/>
              <a:ext cx="50800" cy="57150"/>
            </a:xfrm>
            <a:custGeom>
              <a:avLst/>
              <a:gdLst>
                <a:gd name="T0" fmla="*/ 15 w 16"/>
                <a:gd name="T1" fmla="*/ 17 h 18"/>
                <a:gd name="T2" fmla="*/ 12 w 16"/>
                <a:gd name="T3" fmla="*/ 4 h 18"/>
                <a:gd name="T4" fmla="*/ 14 w 16"/>
                <a:gd name="T5" fmla="*/ 7 h 18"/>
                <a:gd name="T6" fmla="*/ 11 w 16"/>
                <a:gd name="T7" fmla="*/ 7 h 18"/>
                <a:gd name="T8" fmla="*/ 8 w 16"/>
                <a:gd name="T9" fmla="*/ 12 h 18"/>
                <a:gd name="T10" fmla="*/ 15 w 16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15" y="17"/>
                  </a:moveTo>
                  <a:cubicBezTo>
                    <a:pt x="15" y="17"/>
                    <a:pt x="16" y="0"/>
                    <a:pt x="12" y="4"/>
                  </a:cubicBezTo>
                  <a:cubicBezTo>
                    <a:pt x="11" y="4"/>
                    <a:pt x="13" y="7"/>
                    <a:pt x="14" y="7"/>
                  </a:cubicBezTo>
                  <a:cubicBezTo>
                    <a:pt x="12" y="7"/>
                    <a:pt x="10" y="4"/>
                    <a:pt x="11" y="7"/>
                  </a:cubicBezTo>
                  <a:cubicBezTo>
                    <a:pt x="0" y="0"/>
                    <a:pt x="0" y="12"/>
                    <a:pt x="8" y="12"/>
                  </a:cubicBezTo>
                  <a:cubicBezTo>
                    <a:pt x="3" y="17"/>
                    <a:pt x="15" y="18"/>
                    <a:pt x="15" y="1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5" name="Полилиния 269"/>
            <p:cNvSpPr>
              <a:spLocks/>
            </p:cNvSpPr>
            <p:nvPr/>
          </p:nvSpPr>
          <p:spPr bwMode="auto">
            <a:xfrm>
              <a:off x="317501" y="5830888"/>
              <a:ext cx="12700" cy="12700"/>
            </a:xfrm>
            <a:custGeom>
              <a:avLst/>
              <a:gdLst>
                <a:gd name="T0" fmla="*/ 3 w 4"/>
                <a:gd name="T1" fmla="*/ 4 h 4"/>
                <a:gd name="T2" fmla="*/ 2 w 4"/>
                <a:gd name="T3" fmla="*/ 0 h 4"/>
                <a:gd name="T4" fmla="*/ 0 w 4"/>
                <a:gd name="T5" fmla="*/ 3 h 4"/>
                <a:gd name="T6" fmla="*/ 3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4" y="2"/>
                    <a:pt x="3" y="1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2" y="2"/>
                    <a:pt x="1" y="4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6" name="Полилиния 270"/>
            <p:cNvSpPr>
              <a:spLocks/>
            </p:cNvSpPr>
            <p:nvPr/>
          </p:nvSpPr>
          <p:spPr bwMode="auto">
            <a:xfrm>
              <a:off x="288926" y="5662613"/>
              <a:ext cx="19050" cy="44450"/>
            </a:xfrm>
            <a:custGeom>
              <a:avLst/>
              <a:gdLst>
                <a:gd name="T0" fmla="*/ 5 w 6"/>
                <a:gd name="T1" fmla="*/ 9 h 14"/>
                <a:gd name="T2" fmla="*/ 2 w 6"/>
                <a:gd name="T3" fmla="*/ 10 h 14"/>
                <a:gd name="T4" fmla="*/ 5 w 6"/>
                <a:gd name="T5" fmla="*/ 14 h 14"/>
                <a:gd name="T6" fmla="*/ 4 w 6"/>
                <a:gd name="T7" fmla="*/ 0 h 14"/>
                <a:gd name="T8" fmla="*/ 2 w 6"/>
                <a:gd name="T9" fmla="*/ 0 h 14"/>
                <a:gd name="T10" fmla="*/ 5 w 6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9"/>
                  </a:moveTo>
                  <a:cubicBezTo>
                    <a:pt x="4" y="10"/>
                    <a:pt x="3" y="10"/>
                    <a:pt x="2" y="10"/>
                  </a:cubicBezTo>
                  <a:cubicBezTo>
                    <a:pt x="2" y="12"/>
                    <a:pt x="3" y="13"/>
                    <a:pt x="5" y="14"/>
                  </a:cubicBezTo>
                  <a:cubicBezTo>
                    <a:pt x="6" y="10"/>
                    <a:pt x="6" y="4"/>
                    <a:pt x="4" y="0"/>
                  </a:cubicBezTo>
                  <a:cubicBezTo>
                    <a:pt x="3" y="0"/>
                    <a:pt x="3" y="3"/>
                    <a:pt x="2" y="0"/>
                  </a:cubicBezTo>
                  <a:cubicBezTo>
                    <a:pt x="0" y="2"/>
                    <a:pt x="2" y="9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7" name="Полилиния 271"/>
            <p:cNvSpPr>
              <a:spLocks/>
            </p:cNvSpPr>
            <p:nvPr/>
          </p:nvSpPr>
          <p:spPr bwMode="auto">
            <a:xfrm>
              <a:off x="285751" y="56372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8" name="Полилиния 272"/>
            <p:cNvSpPr>
              <a:spLocks/>
            </p:cNvSpPr>
            <p:nvPr/>
          </p:nvSpPr>
          <p:spPr bwMode="auto">
            <a:xfrm>
              <a:off x="320676" y="5849938"/>
              <a:ext cx="31750" cy="92075"/>
            </a:xfrm>
            <a:custGeom>
              <a:avLst/>
              <a:gdLst>
                <a:gd name="T0" fmla="*/ 3 w 10"/>
                <a:gd name="T1" fmla="*/ 10 h 29"/>
                <a:gd name="T2" fmla="*/ 5 w 10"/>
                <a:gd name="T3" fmla="*/ 26 h 29"/>
                <a:gd name="T4" fmla="*/ 6 w 10"/>
                <a:gd name="T5" fmla="*/ 27 h 29"/>
                <a:gd name="T6" fmla="*/ 8 w 10"/>
                <a:gd name="T7" fmla="*/ 29 h 29"/>
                <a:gd name="T8" fmla="*/ 7 w 10"/>
                <a:gd name="T9" fmla="*/ 17 h 29"/>
                <a:gd name="T10" fmla="*/ 5 w 10"/>
                <a:gd name="T11" fmla="*/ 2 h 29"/>
                <a:gd name="T12" fmla="*/ 3 w 10"/>
                <a:gd name="T13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10"/>
                  </a:moveTo>
                  <a:cubicBezTo>
                    <a:pt x="7" y="13"/>
                    <a:pt x="4" y="22"/>
                    <a:pt x="5" y="26"/>
                  </a:cubicBezTo>
                  <a:cubicBezTo>
                    <a:pt x="6" y="23"/>
                    <a:pt x="8" y="27"/>
                    <a:pt x="6" y="27"/>
                  </a:cubicBezTo>
                  <a:cubicBezTo>
                    <a:pt x="6" y="28"/>
                    <a:pt x="7" y="27"/>
                    <a:pt x="8" y="29"/>
                  </a:cubicBezTo>
                  <a:cubicBezTo>
                    <a:pt x="9" y="29"/>
                    <a:pt x="10" y="14"/>
                    <a:pt x="7" y="17"/>
                  </a:cubicBezTo>
                  <a:cubicBezTo>
                    <a:pt x="7" y="13"/>
                    <a:pt x="9" y="3"/>
                    <a:pt x="5" y="2"/>
                  </a:cubicBezTo>
                  <a:cubicBezTo>
                    <a:pt x="0" y="0"/>
                    <a:pt x="3" y="8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9" name="Полилиния 273"/>
            <p:cNvSpPr>
              <a:spLocks/>
            </p:cNvSpPr>
            <p:nvPr/>
          </p:nvSpPr>
          <p:spPr bwMode="auto">
            <a:xfrm>
              <a:off x="152401" y="6710363"/>
              <a:ext cx="25400" cy="28575"/>
            </a:xfrm>
            <a:custGeom>
              <a:avLst/>
              <a:gdLst>
                <a:gd name="T0" fmla="*/ 5 w 8"/>
                <a:gd name="T1" fmla="*/ 8 h 9"/>
                <a:gd name="T2" fmla="*/ 8 w 8"/>
                <a:gd name="T3" fmla="*/ 4 h 9"/>
                <a:gd name="T4" fmla="*/ 1 w 8"/>
                <a:gd name="T5" fmla="*/ 7 h 9"/>
                <a:gd name="T6" fmla="*/ 5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5" y="8"/>
                  </a:moveTo>
                  <a:cubicBezTo>
                    <a:pt x="3" y="7"/>
                    <a:pt x="4" y="6"/>
                    <a:pt x="8" y="4"/>
                  </a:cubicBezTo>
                  <a:cubicBezTo>
                    <a:pt x="7" y="0"/>
                    <a:pt x="0" y="7"/>
                    <a:pt x="1" y="7"/>
                  </a:cubicBezTo>
                  <a:cubicBezTo>
                    <a:pt x="1" y="9"/>
                    <a:pt x="5" y="8"/>
                    <a:pt x="5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0" name="Полилиния 274"/>
            <p:cNvSpPr>
              <a:spLocks/>
            </p:cNvSpPr>
            <p:nvPr/>
          </p:nvSpPr>
          <p:spPr bwMode="auto">
            <a:xfrm>
              <a:off x="495301" y="6837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1" name="Полилиния 275"/>
            <p:cNvSpPr>
              <a:spLocks/>
            </p:cNvSpPr>
            <p:nvPr/>
          </p:nvSpPr>
          <p:spPr bwMode="auto">
            <a:xfrm>
              <a:off x="1511300" y="65706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2" name="Полилиния 276"/>
            <p:cNvSpPr>
              <a:spLocks/>
            </p:cNvSpPr>
            <p:nvPr/>
          </p:nvSpPr>
          <p:spPr bwMode="auto">
            <a:xfrm>
              <a:off x="1311275" y="6621463"/>
              <a:ext cx="25400" cy="15875"/>
            </a:xfrm>
            <a:custGeom>
              <a:avLst/>
              <a:gdLst>
                <a:gd name="T0" fmla="*/ 8 w 8"/>
                <a:gd name="T1" fmla="*/ 0 h 5"/>
                <a:gd name="T2" fmla="*/ 7 w 8"/>
                <a:gd name="T3" fmla="*/ 1 h 5"/>
                <a:gd name="T4" fmla="*/ 5 w 8"/>
                <a:gd name="T5" fmla="*/ 5 h 5"/>
                <a:gd name="T6" fmla="*/ 7 w 8"/>
                <a:gd name="T7" fmla="*/ 4 h 5"/>
                <a:gd name="T8" fmla="*/ 8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7" y="0"/>
                    <a:pt x="7" y="0"/>
                    <a:pt x="7" y="1"/>
                  </a:cubicBezTo>
                  <a:cubicBezTo>
                    <a:pt x="6" y="1"/>
                    <a:pt x="0" y="4"/>
                    <a:pt x="5" y="5"/>
                  </a:cubicBezTo>
                  <a:cubicBezTo>
                    <a:pt x="5" y="5"/>
                    <a:pt x="7" y="0"/>
                    <a:pt x="7" y="4"/>
                  </a:cubicBezTo>
                  <a:cubicBezTo>
                    <a:pt x="8" y="3"/>
                    <a:pt x="8" y="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3" name="Полилиния 277"/>
            <p:cNvSpPr>
              <a:spLocks/>
            </p:cNvSpPr>
            <p:nvPr/>
          </p:nvSpPr>
          <p:spPr bwMode="auto">
            <a:xfrm>
              <a:off x="1257300" y="6627813"/>
              <a:ext cx="31750" cy="41275"/>
            </a:xfrm>
            <a:custGeom>
              <a:avLst/>
              <a:gdLst>
                <a:gd name="T0" fmla="*/ 8 w 10"/>
                <a:gd name="T1" fmla="*/ 0 h 13"/>
                <a:gd name="T2" fmla="*/ 3 w 10"/>
                <a:gd name="T3" fmla="*/ 7 h 13"/>
                <a:gd name="T4" fmla="*/ 0 w 10"/>
                <a:gd name="T5" fmla="*/ 13 h 13"/>
                <a:gd name="T6" fmla="*/ 8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8" y="0"/>
                  </a:moveTo>
                  <a:cubicBezTo>
                    <a:pt x="5" y="2"/>
                    <a:pt x="5" y="4"/>
                    <a:pt x="3" y="7"/>
                  </a:cubicBezTo>
                  <a:cubicBezTo>
                    <a:pt x="1" y="10"/>
                    <a:pt x="0" y="9"/>
                    <a:pt x="0" y="13"/>
                  </a:cubicBezTo>
                  <a:cubicBezTo>
                    <a:pt x="4" y="12"/>
                    <a:pt x="10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4" name="Полилиния 278"/>
            <p:cNvSpPr>
              <a:spLocks/>
            </p:cNvSpPr>
            <p:nvPr/>
          </p:nvSpPr>
          <p:spPr bwMode="auto">
            <a:xfrm>
              <a:off x="1333500" y="6605588"/>
              <a:ext cx="12700" cy="15875"/>
            </a:xfrm>
            <a:custGeom>
              <a:avLst/>
              <a:gdLst>
                <a:gd name="T0" fmla="*/ 4 w 4"/>
                <a:gd name="T1" fmla="*/ 0 h 5"/>
                <a:gd name="T2" fmla="*/ 0 w 4"/>
                <a:gd name="T3" fmla="*/ 2 h 5"/>
                <a:gd name="T4" fmla="*/ 4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1"/>
                    <a:pt x="1" y="2"/>
                    <a:pt x="0" y="2"/>
                  </a:cubicBezTo>
                  <a:cubicBezTo>
                    <a:pt x="0" y="5"/>
                    <a:pt x="4" y="1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5" name="Полилиния 279"/>
            <p:cNvSpPr>
              <a:spLocks/>
            </p:cNvSpPr>
            <p:nvPr/>
          </p:nvSpPr>
          <p:spPr bwMode="auto">
            <a:xfrm>
              <a:off x="1076326" y="6767513"/>
              <a:ext cx="28575" cy="31750"/>
            </a:xfrm>
            <a:custGeom>
              <a:avLst/>
              <a:gdLst>
                <a:gd name="T0" fmla="*/ 8 w 9"/>
                <a:gd name="T1" fmla="*/ 0 h 10"/>
                <a:gd name="T2" fmla="*/ 0 w 9"/>
                <a:gd name="T3" fmla="*/ 5 h 10"/>
                <a:gd name="T4" fmla="*/ 1 w 9"/>
                <a:gd name="T5" fmla="*/ 7 h 10"/>
                <a:gd name="T6" fmla="*/ 7 w 9"/>
                <a:gd name="T7" fmla="*/ 8 h 10"/>
                <a:gd name="T8" fmla="*/ 4 w 9"/>
                <a:gd name="T9" fmla="*/ 7 h 10"/>
                <a:gd name="T10" fmla="*/ 8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8" y="0"/>
                  </a:moveTo>
                  <a:cubicBezTo>
                    <a:pt x="6" y="1"/>
                    <a:pt x="1" y="7"/>
                    <a:pt x="0" y="5"/>
                  </a:cubicBezTo>
                  <a:cubicBezTo>
                    <a:pt x="0" y="6"/>
                    <a:pt x="6" y="7"/>
                    <a:pt x="1" y="7"/>
                  </a:cubicBezTo>
                  <a:cubicBezTo>
                    <a:pt x="1" y="10"/>
                    <a:pt x="5" y="7"/>
                    <a:pt x="7" y="8"/>
                  </a:cubicBezTo>
                  <a:cubicBezTo>
                    <a:pt x="6" y="6"/>
                    <a:pt x="6" y="6"/>
                    <a:pt x="4" y="7"/>
                  </a:cubicBezTo>
                  <a:cubicBezTo>
                    <a:pt x="5" y="4"/>
                    <a:pt x="9" y="6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6" name="Полилиния 280"/>
            <p:cNvSpPr>
              <a:spLocks/>
            </p:cNvSpPr>
            <p:nvPr/>
          </p:nvSpPr>
          <p:spPr bwMode="auto">
            <a:xfrm>
              <a:off x="1085851" y="6637338"/>
              <a:ext cx="88900" cy="104775"/>
            </a:xfrm>
            <a:custGeom>
              <a:avLst/>
              <a:gdLst>
                <a:gd name="T0" fmla="*/ 9 w 28"/>
                <a:gd name="T1" fmla="*/ 33 h 33"/>
                <a:gd name="T2" fmla="*/ 26 w 28"/>
                <a:gd name="T3" fmla="*/ 0 h 33"/>
                <a:gd name="T4" fmla="*/ 17 w 28"/>
                <a:gd name="T5" fmla="*/ 11 h 33"/>
                <a:gd name="T6" fmla="*/ 9 w 28"/>
                <a:gd name="T7" fmla="*/ 23 h 33"/>
                <a:gd name="T8" fmla="*/ 11 w 28"/>
                <a:gd name="T9" fmla="*/ 24 h 33"/>
                <a:gd name="T10" fmla="*/ 9 w 28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3">
                  <a:moveTo>
                    <a:pt x="9" y="33"/>
                  </a:moveTo>
                  <a:cubicBezTo>
                    <a:pt x="10" y="20"/>
                    <a:pt x="28" y="12"/>
                    <a:pt x="26" y="0"/>
                  </a:cubicBezTo>
                  <a:cubicBezTo>
                    <a:pt x="23" y="2"/>
                    <a:pt x="17" y="7"/>
                    <a:pt x="17" y="11"/>
                  </a:cubicBezTo>
                  <a:cubicBezTo>
                    <a:pt x="12" y="11"/>
                    <a:pt x="11" y="23"/>
                    <a:pt x="9" y="23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1" y="23"/>
                    <a:pt x="0" y="32"/>
                    <a:pt x="9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7" name="Полилиния 281"/>
            <p:cNvSpPr>
              <a:spLocks/>
            </p:cNvSpPr>
            <p:nvPr/>
          </p:nvSpPr>
          <p:spPr bwMode="auto">
            <a:xfrm>
              <a:off x="1184276" y="6650038"/>
              <a:ext cx="38100" cy="63500"/>
            </a:xfrm>
            <a:custGeom>
              <a:avLst/>
              <a:gdLst>
                <a:gd name="T0" fmla="*/ 0 w 12"/>
                <a:gd name="T1" fmla="*/ 14 h 20"/>
                <a:gd name="T2" fmla="*/ 7 w 12"/>
                <a:gd name="T3" fmla="*/ 13 h 20"/>
                <a:gd name="T4" fmla="*/ 12 w 12"/>
                <a:gd name="T5" fmla="*/ 0 h 20"/>
                <a:gd name="T6" fmla="*/ 9 w 12"/>
                <a:gd name="T7" fmla="*/ 0 h 20"/>
                <a:gd name="T8" fmla="*/ 8 w 12"/>
                <a:gd name="T9" fmla="*/ 5 h 20"/>
                <a:gd name="T10" fmla="*/ 6 w 12"/>
                <a:gd name="T11" fmla="*/ 6 h 20"/>
                <a:gd name="T12" fmla="*/ 0 w 12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0">
                  <a:moveTo>
                    <a:pt x="0" y="14"/>
                  </a:moveTo>
                  <a:cubicBezTo>
                    <a:pt x="3" y="17"/>
                    <a:pt x="3" y="20"/>
                    <a:pt x="7" y="13"/>
                  </a:cubicBezTo>
                  <a:cubicBezTo>
                    <a:pt x="7" y="11"/>
                    <a:pt x="11" y="5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8" y="5"/>
                    <a:pt x="8" y="5"/>
                  </a:cubicBezTo>
                  <a:cubicBezTo>
                    <a:pt x="7" y="9"/>
                    <a:pt x="7" y="7"/>
                    <a:pt x="6" y="6"/>
                  </a:cubicBezTo>
                  <a:cubicBezTo>
                    <a:pt x="8" y="8"/>
                    <a:pt x="4" y="15"/>
                    <a:pt x="0" y="1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8" name="Полилиния 282"/>
            <p:cNvSpPr>
              <a:spLocks/>
            </p:cNvSpPr>
            <p:nvPr/>
          </p:nvSpPr>
          <p:spPr bwMode="auto">
            <a:xfrm>
              <a:off x="1254125" y="6751638"/>
              <a:ext cx="9525" cy="9525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1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2" y="3"/>
                    <a:pt x="3" y="3"/>
                    <a:pt x="3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9" name="Полилиния 283"/>
            <p:cNvSpPr>
              <a:spLocks/>
            </p:cNvSpPr>
            <p:nvPr/>
          </p:nvSpPr>
          <p:spPr bwMode="auto">
            <a:xfrm>
              <a:off x="488951" y="6592888"/>
              <a:ext cx="146050" cy="273050"/>
            </a:xfrm>
            <a:custGeom>
              <a:avLst/>
              <a:gdLst>
                <a:gd name="T0" fmla="*/ 43 w 46"/>
                <a:gd name="T1" fmla="*/ 0 h 86"/>
                <a:gd name="T2" fmla="*/ 39 w 46"/>
                <a:gd name="T3" fmla="*/ 7 h 86"/>
                <a:gd name="T4" fmla="*/ 41 w 46"/>
                <a:gd name="T5" fmla="*/ 11 h 86"/>
                <a:gd name="T6" fmla="*/ 29 w 46"/>
                <a:gd name="T7" fmla="*/ 30 h 86"/>
                <a:gd name="T8" fmla="*/ 19 w 46"/>
                <a:gd name="T9" fmla="*/ 52 h 86"/>
                <a:gd name="T10" fmla="*/ 4 w 46"/>
                <a:gd name="T11" fmla="*/ 77 h 86"/>
                <a:gd name="T12" fmla="*/ 2 w 46"/>
                <a:gd name="T13" fmla="*/ 77 h 86"/>
                <a:gd name="T14" fmla="*/ 2 w 46"/>
                <a:gd name="T15" fmla="*/ 86 h 86"/>
                <a:gd name="T16" fmla="*/ 7 w 46"/>
                <a:gd name="T17" fmla="*/ 74 h 86"/>
                <a:gd name="T18" fmla="*/ 12 w 46"/>
                <a:gd name="T19" fmla="*/ 70 h 86"/>
                <a:gd name="T20" fmla="*/ 20 w 46"/>
                <a:gd name="T21" fmla="*/ 63 h 86"/>
                <a:gd name="T22" fmla="*/ 27 w 46"/>
                <a:gd name="T23" fmla="*/ 46 h 86"/>
                <a:gd name="T24" fmla="*/ 32 w 46"/>
                <a:gd name="T25" fmla="*/ 31 h 86"/>
                <a:gd name="T26" fmla="*/ 34 w 46"/>
                <a:gd name="T27" fmla="*/ 32 h 86"/>
                <a:gd name="T28" fmla="*/ 37 w 46"/>
                <a:gd name="T29" fmla="*/ 21 h 86"/>
                <a:gd name="T30" fmla="*/ 39 w 46"/>
                <a:gd name="T31" fmla="*/ 22 h 86"/>
                <a:gd name="T32" fmla="*/ 44 w 46"/>
                <a:gd name="T33" fmla="*/ 10 h 86"/>
                <a:gd name="T34" fmla="*/ 45 w 46"/>
                <a:gd name="T35" fmla="*/ 1 h 86"/>
                <a:gd name="T36" fmla="*/ 43 w 46"/>
                <a:gd name="T3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86">
                  <a:moveTo>
                    <a:pt x="43" y="0"/>
                  </a:moveTo>
                  <a:cubicBezTo>
                    <a:pt x="40" y="1"/>
                    <a:pt x="43" y="8"/>
                    <a:pt x="39" y="7"/>
                  </a:cubicBezTo>
                  <a:cubicBezTo>
                    <a:pt x="40" y="8"/>
                    <a:pt x="41" y="9"/>
                    <a:pt x="41" y="11"/>
                  </a:cubicBezTo>
                  <a:cubicBezTo>
                    <a:pt x="39" y="8"/>
                    <a:pt x="31" y="27"/>
                    <a:pt x="29" y="30"/>
                  </a:cubicBezTo>
                  <a:cubicBezTo>
                    <a:pt x="28" y="33"/>
                    <a:pt x="24" y="52"/>
                    <a:pt x="19" y="52"/>
                  </a:cubicBezTo>
                  <a:cubicBezTo>
                    <a:pt x="22" y="54"/>
                    <a:pt x="4" y="70"/>
                    <a:pt x="4" y="77"/>
                  </a:cubicBezTo>
                  <a:cubicBezTo>
                    <a:pt x="4" y="77"/>
                    <a:pt x="3" y="77"/>
                    <a:pt x="2" y="77"/>
                  </a:cubicBezTo>
                  <a:cubicBezTo>
                    <a:pt x="0" y="80"/>
                    <a:pt x="2" y="83"/>
                    <a:pt x="2" y="86"/>
                  </a:cubicBezTo>
                  <a:cubicBezTo>
                    <a:pt x="8" y="82"/>
                    <a:pt x="5" y="77"/>
                    <a:pt x="7" y="74"/>
                  </a:cubicBezTo>
                  <a:cubicBezTo>
                    <a:pt x="8" y="72"/>
                    <a:pt x="10" y="71"/>
                    <a:pt x="12" y="70"/>
                  </a:cubicBezTo>
                  <a:cubicBezTo>
                    <a:pt x="15" y="68"/>
                    <a:pt x="18" y="66"/>
                    <a:pt x="20" y="63"/>
                  </a:cubicBezTo>
                  <a:cubicBezTo>
                    <a:pt x="23" y="56"/>
                    <a:pt x="24" y="53"/>
                    <a:pt x="27" y="46"/>
                  </a:cubicBezTo>
                  <a:cubicBezTo>
                    <a:pt x="29" y="41"/>
                    <a:pt x="32" y="35"/>
                    <a:pt x="32" y="31"/>
                  </a:cubicBezTo>
                  <a:cubicBezTo>
                    <a:pt x="33" y="32"/>
                    <a:pt x="33" y="32"/>
                    <a:pt x="34" y="32"/>
                  </a:cubicBezTo>
                  <a:cubicBezTo>
                    <a:pt x="35" y="30"/>
                    <a:pt x="39" y="22"/>
                    <a:pt x="37" y="21"/>
                  </a:cubicBezTo>
                  <a:cubicBezTo>
                    <a:pt x="37" y="21"/>
                    <a:pt x="38" y="22"/>
                    <a:pt x="39" y="22"/>
                  </a:cubicBezTo>
                  <a:cubicBezTo>
                    <a:pt x="38" y="20"/>
                    <a:pt x="42" y="10"/>
                    <a:pt x="44" y="10"/>
                  </a:cubicBezTo>
                  <a:cubicBezTo>
                    <a:pt x="41" y="6"/>
                    <a:pt x="46" y="5"/>
                    <a:pt x="45" y="1"/>
                  </a:cubicBezTo>
                  <a:cubicBezTo>
                    <a:pt x="43" y="1"/>
                    <a:pt x="43" y="3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0" name="Полилиния 284"/>
            <p:cNvSpPr>
              <a:spLocks/>
            </p:cNvSpPr>
            <p:nvPr/>
          </p:nvSpPr>
          <p:spPr bwMode="auto">
            <a:xfrm>
              <a:off x="552451" y="66913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1" name="Полилиния 285"/>
            <p:cNvSpPr>
              <a:spLocks/>
            </p:cNvSpPr>
            <p:nvPr/>
          </p:nvSpPr>
          <p:spPr bwMode="auto">
            <a:xfrm>
              <a:off x="482601" y="68532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2" name="Полилиния 286"/>
            <p:cNvSpPr>
              <a:spLocks/>
            </p:cNvSpPr>
            <p:nvPr/>
          </p:nvSpPr>
          <p:spPr bwMode="auto">
            <a:xfrm>
              <a:off x="1397000" y="6621463"/>
              <a:ext cx="117475" cy="73025"/>
            </a:xfrm>
            <a:custGeom>
              <a:avLst/>
              <a:gdLst>
                <a:gd name="T0" fmla="*/ 37 w 37"/>
                <a:gd name="T1" fmla="*/ 8 h 23"/>
                <a:gd name="T2" fmla="*/ 24 w 37"/>
                <a:gd name="T3" fmla="*/ 0 h 23"/>
                <a:gd name="T4" fmla="*/ 18 w 37"/>
                <a:gd name="T5" fmla="*/ 1 h 23"/>
                <a:gd name="T6" fmla="*/ 0 w 37"/>
                <a:gd name="T7" fmla="*/ 18 h 23"/>
                <a:gd name="T8" fmla="*/ 6 w 37"/>
                <a:gd name="T9" fmla="*/ 20 h 23"/>
                <a:gd name="T10" fmla="*/ 8 w 37"/>
                <a:gd name="T11" fmla="*/ 17 h 23"/>
                <a:gd name="T12" fmla="*/ 37 w 3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">
                  <a:moveTo>
                    <a:pt x="37" y="8"/>
                  </a:moveTo>
                  <a:cubicBezTo>
                    <a:pt x="31" y="7"/>
                    <a:pt x="17" y="12"/>
                    <a:pt x="24" y="0"/>
                  </a:cubicBezTo>
                  <a:cubicBezTo>
                    <a:pt x="22" y="0"/>
                    <a:pt x="20" y="0"/>
                    <a:pt x="18" y="1"/>
                  </a:cubicBezTo>
                  <a:cubicBezTo>
                    <a:pt x="20" y="6"/>
                    <a:pt x="3" y="16"/>
                    <a:pt x="0" y="18"/>
                  </a:cubicBezTo>
                  <a:cubicBezTo>
                    <a:pt x="4" y="23"/>
                    <a:pt x="10" y="20"/>
                    <a:pt x="6" y="20"/>
                  </a:cubicBezTo>
                  <a:cubicBezTo>
                    <a:pt x="7" y="19"/>
                    <a:pt x="7" y="18"/>
                    <a:pt x="8" y="17"/>
                  </a:cubicBezTo>
                  <a:cubicBezTo>
                    <a:pt x="14" y="21"/>
                    <a:pt x="35" y="14"/>
                    <a:pt x="37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3" name="Полилиния 287"/>
            <p:cNvSpPr>
              <a:spLocks/>
            </p:cNvSpPr>
            <p:nvPr/>
          </p:nvSpPr>
          <p:spPr bwMode="auto">
            <a:xfrm>
              <a:off x="1511300" y="6532563"/>
              <a:ext cx="38100" cy="38100"/>
            </a:xfrm>
            <a:custGeom>
              <a:avLst/>
              <a:gdLst>
                <a:gd name="T0" fmla="*/ 12 w 12"/>
                <a:gd name="T1" fmla="*/ 3 h 12"/>
                <a:gd name="T2" fmla="*/ 9 w 12"/>
                <a:gd name="T3" fmla="*/ 4 h 12"/>
                <a:gd name="T4" fmla="*/ 11 w 12"/>
                <a:gd name="T5" fmla="*/ 2 h 12"/>
                <a:gd name="T6" fmla="*/ 0 w 12"/>
                <a:gd name="T7" fmla="*/ 12 h 12"/>
                <a:gd name="T8" fmla="*/ 11 w 12"/>
                <a:gd name="T9" fmla="*/ 9 h 12"/>
                <a:gd name="T10" fmla="*/ 12 w 12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0" y="3"/>
                    <a:pt x="10" y="3"/>
                    <a:pt x="11" y="2"/>
                  </a:cubicBezTo>
                  <a:cubicBezTo>
                    <a:pt x="6" y="0"/>
                    <a:pt x="1" y="9"/>
                    <a:pt x="0" y="12"/>
                  </a:cubicBezTo>
                  <a:cubicBezTo>
                    <a:pt x="6" y="11"/>
                    <a:pt x="7" y="12"/>
                    <a:pt x="11" y="9"/>
                  </a:cubicBezTo>
                  <a:cubicBezTo>
                    <a:pt x="12" y="8"/>
                    <a:pt x="9" y="4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4" name="Полилиния 288"/>
            <p:cNvSpPr>
              <a:spLocks/>
            </p:cNvSpPr>
            <p:nvPr/>
          </p:nvSpPr>
          <p:spPr bwMode="auto">
            <a:xfrm>
              <a:off x="1457325" y="6583363"/>
              <a:ext cx="69850" cy="47625"/>
            </a:xfrm>
            <a:custGeom>
              <a:avLst/>
              <a:gdLst>
                <a:gd name="T0" fmla="*/ 22 w 22"/>
                <a:gd name="T1" fmla="*/ 4 h 15"/>
                <a:gd name="T2" fmla="*/ 14 w 22"/>
                <a:gd name="T3" fmla="*/ 3 h 15"/>
                <a:gd name="T4" fmla="*/ 16 w 22"/>
                <a:gd name="T5" fmla="*/ 1 h 15"/>
                <a:gd name="T6" fmla="*/ 7 w 22"/>
                <a:gd name="T7" fmla="*/ 7 h 15"/>
                <a:gd name="T8" fmla="*/ 8 w 22"/>
                <a:gd name="T9" fmla="*/ 9 h 15"/>
                <a:gd name="T10" fmla="*/ 22 w 22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5">
                  <a:moveTo>
                    <a:pt x="22" y="4"/>
                  </a:moveTo>
                  <a:cubicBezTo>
                    <a:pt x="20" y="3"/>
                    <a:pt x="14" y="6"/>
                    <a:pt x="14" y="3"/>
                  </a:cubicBezTo>
                  <a:cubicBezTo>
                    <a:pt x="14" y="2"/>
                    <a:pt x="15" y="1"/>
                    <a:pt x="16" y="1"/>
                  </a:cubicBezTo>
                  <a:cubicBezTo>
                    <a:pt x="16" y="0"/>
                    <a:pt x="7" y="6"/>
                    <a:pt x="7" y="7"/>
                  </a:cubicBezTo>
                  <a:cubicBezTo>
                    <a:pt x="0" y="9"/>
                    <a:pt x="7" y="13"/>
                    <a:pt x="8" y="9"/>
                  </a:cubicBezTo>
                  <a:cubicBezTo>
                    <a:pt x="10" y="15"/>
                    <a:pt x="22" y="9"/>
                    <a:pt x="2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5" name="Полилиния 289"/>
            <p:cNvSpPr>
              <a:spLocks/>
            </p:cNvSpPr>
            <p:nvPr/>
          </p:nvSpPr>
          <p:spPr bwMode="auto">
            <a:xfrm>
              <a:off x="2374900" y="6824663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0 h 4"/>
                <a:gd name="T4" fmla="*/ 0 w 5"/>
                <a:gd name="T5" fmla="*/ 3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3" y="3"/>
                    <a:pt x="5" y="4"/>
                    <a:pt x="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6" name="Полилиния 290"/>
            <p:cNvSpPr>
              <a:spLocks/>
            </p:cNvSpPr>
            <p:nvPr/>
          </p:nvSpPr>
          <p:spPr bwMode="auto">
            <a:xfrm>
              <a:off x="104776" y="68786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7" name="Полилиния 291"/>
            <p:cNvSpPr>
              <a:spLocks/>
            </p:cNvSpPr>
            <p:nvPr/>
          </p:nvSpPr>
          <p:spPr bwMode="auto">
            <a:xfrm>
              <a:off x="1044576" y="6691313"/>
              <a:ext cx="25400" cy="25400"/>
            </a:xfrm>
            <a:custGeom>
              <a:avLst/>
              <a:gdLst>
                <a:gd name="T0" fmla="*/ 1 w 8"/>
                <a:gd name="T1" fmla="*/ 8 h 8"/>
                <a:gd name="T2" fmla="*/ 3 w 8"/>
                <a:gd name="T3" fmla="*/ 0 h 8"/>
                <a:gd name="T4" fmla="*/ 5 w 8"/>
                <a:gd name="T5" fmla="*/ 1 h 8"/>
                <a:gd name="T6" fmla="*/ 1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6" y="8"/>
                    <a:pt x="8" y="0"/>
                    <a:pt x="3" y="0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0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8" name="Полилиния 292"/>
            <p:cNvSpPr>
              <a:spLocks/>
            </p:cNvSpPr>
            <p:nvPr/>
          </p:nvSpPr>
          <p:spPr bwMode="auto">
            <a:xfrm>
              <a:off x="1009651" y="6757988"/>
              <a:ext cx="25400" cy="38100"/>
            </a:xfrm>
            <a:custGeom>
              <a:avLst/>
              <a:gdLst>
                <a:gd name="T0" fmla="*/ 5 w 8"/>
                <a:gd name="T1" fmla="*/ 6 h 12"/>
                <a:gd name="T2" fmla="*/ 8 w 8"/>
                <a:gd name="T3" fmla="*/ 1 h 12"/>
                <a:gd name="T4" fmla="*/ 4 w 8"/>
                <a:gd name="T5" fmla="*/ 0 h 12"/>
                <a:gd name="T6" fmla="*/ 4 w 8"/>
                <a:gd name="T7" fmla="*/ 3 h 12"/>
                <a:gd name="T8" fmla="*/ 2 w 8"/>
                <a:gd name="T9" fmla="*/ 1 h 12"/>
                <a:gd name="T10" fmla="*/ 0 w 8"/>
                <a:gd name="T11" fmla="*/ 12 h 12"/>
                <a:gd name="T12" fmla="*/ 2 w 8"/>
                <a:gd name="T13" fmla="*/ 8 h 12"/>
                <a:gd name="T14" fmla="*/ 5 w 8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5" y="6"/>
                  </a:moveTo>
                  <a:cubicBezTo>
                    <a:pt x="5" y="1"/>
                    <a:pt x="7" y="4"/>
                    <a:pt x="8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1"/>
                    <a:pt x="3" y="2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2"/>
                    <a:pt x="0" y="10"/>
                    <a:pt x="0" y="12"/>
                  </a:cubicBezTo>
                  <a:cubicBezTo>
                    <a:pt x="0" y="12"/>
                    <a:pt x="4" y="9"/>
                    <a:pt x="2" y="8"/>
                  </a:cubicBezTo>
                  <a:cubicBezTo>
                    <a:pt x="2" y="7"/>
                    <a:pt x="5" y="9"/>
                    <a:pt x="5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9" name="Полилиния 293"/>
            <p:cNvSpPr>
              <a:spLocks/>
            </p:cNvSpPr>
            <p:nvPr/>
          </p:nvSpPr>
          <p:spPr bwMode="auto">
            <a:xfrm>
              <a:off x="1047751" y="6665913"/>
              <a:ext cx="44450" cy="31750"/>
            </a:xfrm>
            <a:custGeom>
              <a:avLst/>
              <a:gdLst>
                <a:gd name="T0" fmla="*/ 10 w 14"/>
                <a:gd name="T1" fmla="*/ 2 h 10"/>
                <a:gd name="T2" fmla="*/ 7 w 14"/>
                <a:gd name="T3" fmla="*/ 10 h 10"/>
                <a:gd name="T4" fmla="*/ 10 w 14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0" y="2"/>
                  </a:moveTo>
                  <a:cubicBezTo>
                    <a:pt x="10" y="0"/>
                    <a:pt x="0" y="10"/>
                    <a:pt x="7" y="10"/>
                  </a:cubicBezTo>
                  <a:cubicBezTo>
                    <a:pt x="6" y="7"/>
                    <a:pt x="14" y="8"/>
                    <a:pt x="10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0" name="Полилиния 294"/>
            <p:cNvSpPr>
              <a:spLocks/>
            </p:cNvSpPr>
            <p:nvPr/>
          </p:nvSpPr>
          <p:spPr bwMode="auto">
            <a:xfrm>
              <a:off x="993776" y="6796088"/>
              <a:ext cx="15875" cy="19050"/>
            </a:xfrm>
            <a:custGeom>
              <a:avLst/>
              <a:gdLst>
                <a:gd name="T0" fmla="*/ 4 w 5"/>
                <a:gd name="T1" fmla="*/ 2 h 6"/>
                <a:gd name="T2" fmla="*/ 4 w 5"/>
                <a:gd name="T3" fmla="*/ 5 h 6"/>
                <a:gd name="T4" fmla="*/ 4 w 5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2"/>
                  </a:moveTo>
                  <a:cubicBezTo>
                    <a:pt x="3" y="0"/>
                    <a:pt x="0" y="6"/>
                    <a:pt x="4" y="5"/>
                  </a:cubicBezTo>
                  <a:cubicBezTo>
                    <a:pt x="5" y="3"/>
                    <a:pt x="3" y="2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1" name="Полилиния 295"/>
            <p:cNvSpPr>
              <a:spLocks/>
            </p:cNvSpPr>
            <p:nvPr/>
          </p:nvSpPr>
          <p:spPr bwMode="auto">
            <a:xfrm>
              <a:off x="908051" y="6707188"/>
              <a:ext cx="107950" cy="158750"/>
            </a:xfrm>
            <a:custGeom>
              <a:avLst/>
              <a:gdLst>
                <a:gd name="T0" fmla="*/ 34 w 34"/>
                <a:gd name="T1" fmla="*/ 6 h 50"/>
                <a:gd name="T2" fmla="*/ 30 w 34"/>
                <a:gd name="T3" fmla="*/ 0 h 50"/>
                <a:gd name="T4" fmla="*/ 22 w 34"/>
                <a:gd name="T5" fmla="*/ 7 h 50"/>
                <a:gd name="T6" fmla="*/ 18 w 34"/>
                <a:gd name="T7" fmla="*/ 18 h 50"/>
                <a:gd name="T8" fmla="*/ 11 w 34"/>
                <a:gd name="T9" fmla="*/ 22 h 50"/>
                <a:gd name="T10" fmla="*/ 0 w 34"/>
                <a:gd name="T11" fmla="*/ 46 h 50"/>
                <a:gd name="T12" fmla="*/ 10 w 34"/>
                <a:gd name="T13" fmla="*/ 35 h 50"/>
                <a:gd name="T14" fmla="*/ 11 w 34"/>
                <a:gd name="T15" fmla="*/ 38 h 50"/>
                <a:gd name="T16" fmla="*/ 17 w 34"/>
                <a:gd name="T17" fmla="*/ 21 h 50"/>
                <a:gd name="T18" fmla="*/ 19 w 34"/>
                <a:gd name="T19" fmla="*/ 22 h 50"/>
                <a:gd name="T20" fmla="*/ 34 w 34"/>
                <a:gd name="T2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50">
                  <a:moveTo>
                    <a:pt x="34" y="6"/>
                  </a:moveTo>
                  <a:cubicBezTo>
                    <a:pt x="32" y="2"/>
                    <a:pt x="29" y="6"/>
                    <a:pt x="30" y="0"/>
                  </a:cubicBezTo>
                  <a:cubicBezTo>
                    <a:pt x="29" y="2"/>
                    <a:pt x="25" y="1"/>
                    <a:pt x="22" y="7"/>
                  </a:cubicBezTo>
                  <a:cubicBezTo>
                    <a:pt x="20" y="10"/>
                    <a:pt x="16" y="14"/>
                    <a:pt x="18" y="18"/>
                  </a:cubicBezTo>
                  <a:cubicBezTo>
                    <a:pt x="16" y="18"/>
                    <a:pt x="11" y="23"/>
                    <a:pt x="11" y="22"/>
                  </a:cubicBezTo>
                  <a:cubicBezTo>
                    <a:pt x="11" y="25"/>
                    <a:pt x="3" y="44"/>
                    <a:pt x="0" y="46"/>
                  </a:cubicBezTo>
                  <a:cubicBezTo>
                    <a:pt x="4" y="50"/>
                    <a:pt x="8" y="37"/>
                    <a:pt x="10" y="35"/>
                  </a:cubicBezTo>
                  <a:cubicBezTo>
                    <a:pt x="11" y="36"/>
                    <a:pt x="11" y="37"/>
                    <a:pt x="11" y="38"/>
                  </a:cubicBezTo>
                  <a:cubicBezTo>
                    <a:pt x="14" y="32"/>
                    <a:pt x="13" y="26"/>
                    <a:pt x="17" y="21"/>
                  </a:cubicBezTo>
                  <a:cubicBezTo>
                    <a:pt x="17" y="21"/>
                    <a:pt x="18" y="22"/>
                    <a:pt x="19" y="22"/>
                  </a:cubicBezTo>
                  <a:cubicBezTo>
                    <a:pt x="16" y="21"/>
                    <a:pt x="29" y="4"/>
                    <a:pt x="34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2" name="Полилиния 296"/>
            <p:cNvSpPr>
              <a:spLocks/>
            </p:cNvSpPr>
            <p:nvPr/>
          </p:nvSpPr>
          <p:spPr bwMode="auto">
            <a:xfrm>
              <a:off x="463551" y="6215063"/>
              <a:ext cx="15875" cy="31750"/>
            </a:xfrm>
            <a:custGeom>
              <a:avLst/>
              <a:gdLst>
                <a:gd name="T0" fmla="*/ 1 w 5"/>
                <a:gd name="T1" fmla="*/ 8 h 10"/>
                <a:gd name="T2" fmla="*/ 3 w 5"/>
                <a:gd name="T3" fmla="*/ 10 h 10"/>
                <a:gd name="T4" fmla="*/ 5 w 5"/>
                <a:gd name="T5" fmla="*/ 9 h 10"/>
                <a:gd name="T6" fmla="*/ 0 w 5"/>
                <a:gd name="T7" fmla="*/ 0 h 10"/>
                <a:gd name="T8" fmla="*/ 1 w 5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1" y="8"/>
                  </a:moveTo>
                  <a:cubicBezTo>
                    <a:pt x="1" y="9"/>
                    <a:pt x="3" y="8"/>
                    <a:pt x="3" y="10"/>
                  </a:cubicBezTo>
                  <a:cubicBezTo>
                    <a:pt x="3" y="10"/>
                    <a:pt x="4" y="9"/>
                    <a:pt x="5" y="9"/>
                  </a:cubicBezTo>
                  <a:cubicBezTo>
                    <a:pt x="4" y="8"/>
                    <a:pt x="4" y="0"/>
                    <a:pt x="0" y="0"/>
                  </a:cubicBezTo>
                  <a:cubicBezTo>
                    <a:pt x="0" y="3"/>
                    <a:pt x="1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3" name="Полилиния 297"/>
            <p:cNvSpPr>
              <a:spLocks/>
            </p:cNvSpPr>
            <p:nvPr/>
          </p:nvSpPr>
          <p:spPr bwMode="auto">
            <a:xfrm>
              <a:off x="441326" y="6148388"/>
              <a:ext cx="31750" cy="25400"/>
            </a:xfrm>
            <a:custGeom>
              <a:avLst/>
              <a:gdLst>
                <a:gd name="T0" fmla="*/ 8 w 10"/>
                <a:gd name="T1" fmla="*/ 8 h 8"/>
                <a:gd name="T2" fmla="*/ 9 w 10"/>
                <a:gd name="T3" fmla="*/ 0 h 8"/>
                <a:gd name="T4" fmla="*/ 1 w 10"/>
                <a:gd name="T5" fmla="*/ 3 h 8"/>
                <a:gd name="T6" fmla="*/ 1 w 10"/>
                <a:gd name="T7" fmla="*/ 6 h 8"/>
                <a:gd name="T8" fmla="*/ 8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cubicBezTo>
                    <a:pt x="7" y="5"/>
                    <a:pt x="10" y="2"/>
                    <a:pt x="9" y="0"/>
                  </a:cubicBezTo>
                  <a:cubicBezTo>
                    <a:pt x="9" y="0"/>
                    <a:pt x="0" y="5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3" y="3"/>
                    <a:pt x="8" y="6"/>
                    <a:pt x="8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4" name="Полилиния 298"/>
            <p:cNvSpPr>
              <a:spLocks/>
            </p:cNvSpPr>
            <p:nvPr/>
          </p:nvSpPr>
          <p:spPr bwMode="auto">
            <a:xfrm>
              <a:off x="463551" y="6348413"/>
              <a:ext cx="25400" cy="47625"/>
            </a:xfrm>
            <a:custGeom>
              <a:avLst/>
              <a:gdLst>
                <a:gd name="T0" fmla="*/ 6 w 8"/>
                <a:gd name="T1" fmla="*/ 2 h 15"/>
                <a:gd name="T2" fmla="*/ 8 w 8"/>
                <a:gd name="T3" fmla="*/ 2 h 15"/>
                <a:gd name="T4" fmla="*/ 6 w 8"/>
                <a:gd name="T5" fmla="*/ 0 h 15"/>
                <a:gd name="T6" fmla="*/ 0 w 8"/>
                <a:gd name="T7" fmla="*/ 15 h 15"/>
                <a:gd name="T8" fmla="*/ 6 w 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2"/>
                  </a:moveTo>
                  <a:cubicBezTo>
                    <a:pt x="6" y="3"/>
                    <a:pt x="7" y="3"/>
                    <a:pt x="8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1" y="3"/>
                    <a:pt x="0" y="9"/>
                    <a:pt x="0" y="15"/>
                  </a:cubicBezTo>
                  <a:cubicBezTo>
                    <a:pt x="3" y="13"/>
                    <a:pt x="5" y="7"/>
                    <a:pt x="6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5" name="Полилиния 299"/>
            <p:cNvSpPr>
              <a:spLocks/>
            </p:cNvSpPr>
            <p:nvPr/>
          </p:nvSpPr>
          <p:spPr bwMode="auto">
            <a:xfrm>
              <a:off x="422276" y="6373813"/>
              <a:ext cx="38100" cy="88900"/>
            </a:xfrm>
            <a:custGeom>
              <a:avLst/>
              <a:gdLst>
                <a:gd name="T0" fmla="*/ 12 w 12"/>
                <a:gd name="T1" fmla="*/ 7 h 28"/>
                <a:gd name="T2" fmla="*/ 6 w 12"/>
                <a:gd name="T3" fmla="*/ 8 h 28"/>
                <a:gd name="T4" fmla="*/ 5 w 12"/>
                <a:gd name="T5" fmla="*/ 9 h 28"/>
                <a:gd name="T6" fmla="*/ 2 w 12"/>
                <a:gd name="T7" fmla="*/ 6 h 28"/>
                <a:gd name="T8" fmla="*/ 4 w 12"/>
                <a:gd name="T9" fmla="*/ 5 h 28"/>
                <a:gd name="T10" fmla="*/ 0 w 12"/>
                <a:gd name="T11" fmla="*/ 0 h 28"/>
                <a:gd name="T12" fmla="*/ 1 w 12"/>
                <a:gd name="T13" fmla="*/ 28 h 28"/>
                <a:gd name="T14" fmla="*/ 12 w 12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8">
                  <a:moveTo>
                    <a:pt x="12" y="7"/>
                  </a:moveTo>
                  <a:cubicBezTo>
                    <a:pt x="10" y="7"/>
                    <a:pt x="8" y="7"/>
                    <a:pt x="6" y="8"/>
                  </a:cubicBezTo>
                  <a:cubicBezTo>
                    <a:pt x="8" y="7"/>
                    <a:pt x="5" y="7"/>
                    <a:pt x="5" y="9"/>
                  </a:cubicBezTo>
                  <a:cubicBezTo>
                    <a:pt x="3" y="9"/>
                    <a:pt x="5" y="6"/>
                    <a:pt x="2" y="6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2" y="4"/>
                    <a:pt x="4" y="0"/>
                    <a:pt x="0" y="0"/>
                  </a:cubicBezTo>
                  <a:cubicBezTo>
                    <a:pt x="2" y="11"/>
                    <a:pt x="2" y="19"/>
                    <a:pt x="1" y="28"/>
                  </a:cubicBezTo>
                  <a:cubicBezTo>
                    <a:pt x="5" y="28"/>
                    <a:pt x="12" y="11"/>
                    <a:pt x="1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6" name="Полилиния 300"/>
            <p:cNvSpPr>
              <a:spLocks/>
            </p:cNvSpPr>
            <p:nvPr/>
          </p:nvSpPr>
          <p:spPr bwMode="auto">
            <a:xfrm>
              <a:off x="469901" y="6132513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0" y="0"/>
                    <a:pt x="2" y="2"/>
                    <a:pt x="1" y="4"/>
                  </a:cubicBezTo>
                  <a:cubicBezTo>
                    <a:pt x="3" y="4"/>
                    <a:pt x="4" y="3"/>
                    <a:pt x="4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7" name="Полилиния 301"/>
            <p:cNvSpPr>
              <a:spLocks/>
            </p:cNvSpPr>
            <p:nvPr/>
          </p:nvSpPr>
          <p:spPr bwMode="auto">
            <a:xfrm>
              <a:off x="473076" y="6275388"/>
              <a:ext cx="12700" cy="9525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0" y="1"/>
                    <a:pt x="3" y="2"/>
                    <a:pt x="4" y="3"/>
                  </a:cubicBezTo>
                  <a:cubicBezTo>
                    <a:pt x="4" y="2"/>
                    <a:pt x="2" y="0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8" name="Полилиния 302"/>
            <p:cNvSpPr>
              <a:spLocks/>
            </p:cNvSpPr>
            <p:nvPr/>
          </p:nvSpPr>
          <p:spPr bwMode="auto">
            <a:xfrm>
              <a:off x="654051" y="6034088"/>
              <a:ext cx="22225" cy="25400"/>
            </a:xfrm>
            <a:custGeom>
              <a:avLst/>
              <a:gdLst>
                <a:gd name="T0" fmla="*/ 7 w 7"/>
                <a:gd name="T1" fmla="*/ 0 h 8"/>
                <a:gd name="T2" fmla="*/ 1 w 7"/>
                <a:gd name="T3" fmla="*/ 7 h 8"/>
                <a:gd name="T4" fmla="*/ 4 w 7"/>
                <a:gd name="T5" fmla="*/ 7 h 8"/>
                <a:gd name="T6" fmla="*/ 5 w 7"/>
                <a:gd name="T7" fmla="*/ 2 h 8"/>
                <a:gd name="T8" fmla="*/ 7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4" y="0"/>
                    <a:pt x="0" y="6"/>
                    <a:pt x="1" y="7"/>
                  </a:cubicBezTo>
                  <a:cubicBezTo>
                    <a:pt x="2" y="5"/>
                    <a:pt x="2" y="8"/>
                    <a:pt x="4" y="7"/>
                  </a:cubicBezTo>
                  <a:cubicBezTo>
                    <a:pt x="4" y="7"/>
                    <a:pt x="5" y="4"/>
                    <a:pt x="5" y="2"/>
                  </a:cubicBezTo>
                  <a:cubicBezTo>
                    <a:pt x="7" y="6"/>
                    <a:pt x="7" y="3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9" name="Полилиния 303"/>
            <p:cNvSpPr>
              <a:spLocks/>
            </p:cNvSpPr>
            <p:nvPr/>
          </p:nvSpPr>
          <p:spPr bwMode="auto">
            <a:xfrm>
              <a:off x="2286000" y="6811963"/>
              <a:ext cx="76200" cy="28575"/>
            </a:xfrm>
            <a:custGeom>
              <a:avLst/>
              <a:gdLst>
                <a:gd name="T0" fmla="*/ 15 w 24"/>
                <a:gd name="T1" fmla="*/ 9 h 9"/>
                <a:gd name="T2" fmla="*/ 24 w 24"/>
                <a:gd name="T3" fmla="*/ 6 h 9"/>
                <a:gd name="T4" fmla="*/ 0 w 24"/>
                <a:gd name="T5" fmla="*/ 3 h 9"/>
                <a:gd name="T6" fmla="*/ 15 w 24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9">
                  <a:moveTo>
                    <a:pt x="15" y="9"/>
                  </a:moveTo>
                  <a:cubicBezTo>
                    <a:pt x="17" y="6"/>
                    <a:pt x="21" y="7"/>
                    <a:pt x="24" y="6"/>
                  </a:cubicBezTo>
                  <a:cubicBezTo>
                    <a:pt x="21" y="1"/>
                    <a:pt x="5" y="0"/>
                    <a:pt x="0" y="3"/>
                  </a:cubicBezTo>
                  <a:cubicBezTo>
                    <a:pt x="4" y="7"/>
                    <a:pt x="14" y="3"/>
                    <a:pt x="1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0" name="Полилиния 304"/>
            <p:cNvSpPr>
              <a:spLocks/>
            </p:cNvSpPr>
            <p:nvPr/>
          </p:nvSpPr>
          <p:spPr bwMode="auto">
            <a:xfrm>
              <a:off x="781051" y="5834063"/>
              <a:ext cx="34925" cy="114300"/>
            </a:xfrm>
            <a:custGeom>
              <a:avLst/>
              <a:gdLst>
                <a:gd name="T0" fmla="*/ 9 w 11"/>
                <a:gd name="T1" fmla="*/ 0 h 36"/>
                <a:gd name="T2" fmla="*/ 6 w 11"/>
                <a:gd name="T3" fmla="*/ 1 h 36"/>
                <a:gd name="T4" fmla="*/ 0 w 11"/>
                <a:gd name="T5" fmla="*/ 36 h 36"/>
                <a:gd name="T6" fmla="*/ 11 w 11"/>
                <a:gd name="T7" fmla="*/ 10 h 36"/>
                <a:gd name="T8" fmla="*/ 9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7" y="13"/>
                    <a:pt x="1" y="24"/>
                    <a:pt x="0" y="36"/>
                  </a:cubicBezTo>
                  <a:cubicBezTo>
                    <a:pt x="6" y="33"/>
                    <a:pt x="9" y="17"/>
                    <a:pt x="11" y="10"/>
                  </a:cubicBezTo>
                  <a:cubicBezTo>
                    <a:pt x="7" y="11"/>
                    <a:pt x="8" y="2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1" name="Полилиния 305"/>
            <p:cNvSpPr>
              <a:spLocks/>
            </p:cNvSpPr>
            <p:nvPr/>
          </p:nvSpPr>
          <p:spPr bwMode="auto">
            <a:xfrm>
              <a:off x="485776" y="62849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2" name="Полилиния 306"/>
            <p:cNvSpPr>
              <a:spLocks/>
            </p:cNvSpPr>
            <p:nvPr/>
          </p:nvSpPr>
          <p:spPr bwMode="auto">
            <a:xfrm>
              <a:off x="698501" y="6303963"/>
              <a:ext cx="34925" cy="114300"/>
            </a:xfrm>
            <a:custGeom>
              <a:avLst/>
              <a:gdLst>
                <a:gd name="T0" fmla="*/ 10 w 11"/>
                <a:gd name="T1" fmla="*/ 0 h 36"/>
                <a:gd name="T2" fmla="*/ 5 w 11"/>
                <a:gd name="T3" fmla="*/ 9 h 36"/>
                <a:gd name="T4" fmla="*/ 5 w 11"/>
                <a:gd name="T5" fmla="*/ 17 h 36"/>
                <a:gd name="T6" fmla="*/ 2 w 11"/>
                <a:gd name="T7" fmla="*/ 27 h 36"/>
                <a:gd name="T8" fmla="*/ 3 w 11"/>
                <a:gd name="T9" fmla="*/ 27 h 36"/>
                <a:gd name="T10" fmla="*/ 4 w 11"/>
                <a:gd name="T11" fmla="*/ 25 h 36"/>
                <a:gd name="T12" fmla="*/ 3 w 11"/>
                <a:gd name="T13" fmla="*/ 27 h 36"/>
                <a:gd name="T14" fmla="*/ 8 w 11"/>
                <a:gd name="T15" fmla="*/ 28 h 36"/>
                <a:gd name="T16" fmla="*/ 10 w 11"/>
                <a:gd name="T17" fmla="*/ 18 h 36"/>
                <a:gd name="T18" fmla="*/ 10 w 11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6">
                  <a:moveTo>
                    <a:pt x="10" y="0"/>
                  </a:moveTo>
                  <a:cubicBezTo>
                    <a:pt x="7" y="1"/>
                    <a:pt x="5" y="9"/>
                    <a:pt x="5" y="9"/>
                  </a:cubicBezTo>
                  <a:cubicBezTo>
                    <a:pt x="9" y="11"/>
                    <a:pt x="6" y="16"/>
                    <a:pt x="5" y="17"/>
                  </a:cubicBezTo>
                  <a:cubicBezTo>
                    <a:pt x="0" y="23"/>
                    <a:pt x="2" y="21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3" y="26"/>
                    <a:pt x="3" y="25"/>
                    <a:pt x="4" y="25"/>
                  </a:cubicBezTo>
                  <a:cubicBezTo>
                    <a:pt x="4" y="26"/>
                    <a:pt x="4" y="27"/>
                    <a:pt x="3" y="27"/>
                  </a:cubicBezTo>
                  <a:cubicBezTo>
                    <a:pt x="2" y="30"/>
                    <a:pt x="5" y="36"/>
                    <a:pt x="8" y="28"/>
                  </a:cubicBezTo>
                  <a:cubicBezTo>
                    <a:pt x="9" y="24"/>
                    <a:pt x="8" y="19"/>
                    <a:pt x="10" y="18"/>
                  </a:cubicBezTo>
                  <a:cubicBezTo>
                    <a:pt x="9" y="12"/>
                    <a:pt x="11" y="6"/>
                    <a:pt x="1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3" name="Полилиния 307"/>
            <p:cNvSpPr>
              <a:spLocks/>
            </p:cNvSpPr>
            <p:nvPr/>
          </p:nvSpPr>
          <p:spPr bwMode="auto">
            <a:xfrm>
              <a:off x="257176" y="68722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4" name="Полилиния 308"/>
            <p:cNvSpPr>
              <a:spLocks/>
            </p:cNvSpPr>
            <p:nvPr/>
          </p:nvSpPr>
          <p:spPr bwMode="auto">
            <a:xfrm>
              <a:off x="723901" y="6113463"/>
              <a:ext cx="12700" cy="12700"/>
            </a:xfrm>
            <a:custGeom>
              <a:avLst/>
              <a:gdLst>
                <a:gd name="T0" fmla="*/ 2 w 4"/>
                <a:gd name="T1" fmla="*/ 2 h 4"/>
                <a:gd name="T2" fmla="*/ 1 w 4"/>
                <a:gd name="T3" fmla="*/ 1 h 4"/>
                <a:gd name="T4" fmla="*/ 0 w 4"/>
                <a:gd name="T5" fmla="*/ 3 h 4"/>
                <a:gd name="T6" fmla="*/ 4 w 4"/>
                <a:gd name="T7" fmla="*/ 0 h 4"/>
                <a:gd name="T8" fmla="*/ 2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5" name="Полилиния 309"/>
            <p:cNvSpPr>
              <a:spLocks/>
            </p:cNvSpPr>
            <p:nvPr/>
          </p:nvSpPr>
          <p:spPr bwMode="auto">
            <a:xfrm>
              <a:off x="225426" y="6469063"/>
              <a:ext cx="31750" cy="95250"/>
            </a:xfrm>
            <a:custGeom>
              <a:avLst/>
              <a:gdLst>
                <a:gd name="T0" fmla="*/ 6 w 10"/>
                <a:gd name="T1" fmla="*/ 1 h 30"/>
                <a:gd name="T2" fmla="*/ 0 w 10"/>
                <a:gd name="T3" fmla="*/ 5 h 30"/>
                <a:gd name="T4" fmla="*/ 9 w 10"/>
                <a:gd name="T5" fmla="*/ 17 h 30"/>
                <a:gd name="T6" fmla="*/ 6 w 10"/>
                <a:gd name="T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0">
                  <a:moveTo>
                    <a:pt x="6" y="1"/>
                  </a:moveTo>
                  <a:cubicBezTo>
                    <a:pt x="2" y="0"/>
                    <a:pt x="4" y="6"/>
                    <a:pt x="0" y="5"/>
                  </a:cubicBezTo>
                  <a:cubicBezTo>
                    <a:pt x="2" y="6"/>
                    <a:pt x="7" y="30"/>
                    <a:pt x="9" y="17"/>
                  </a:cubicBezTo>
                  <a:cubicBezTo>
                    <a:pt x="10" y="13"/>
                    <a:pt x="10" y="3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6" name="Полилиния 310"/>
            <p:cNvSpPr>
              <a:spLocks/>
            </p:cNvSpPr>
            <p:nvPr/>
          </p:nvSpPr>
          <p:spPr bwMode="auto">
            <a:xfrm>
              <a:off x="485776" y="6837363"/>
              <a:ext cx="9525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7" name="Полилиния 311"/>
            <p:cNvSpPr>
              <a:spLocks/>
            </p:cNvSpPr>
            <p:nvPr/>
          </p:nvSpPr>
          <p:spPr bwMode="auto">
            <a:xfrm>
              <a:off x="714376" y="6275388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3" y="3"/>
                    <a:pt x="2" y="1"/>
                    <a:pt x="5" y="1"/>
                  </a:cubicBezTo>
                  <a:cubicBezTo>
                    <a:pt x="4" y="1"/>
                    <a:pt x="2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8" name="Полилиния 312"/>
            <p:cNvSpPr>
              <a:spLocks/>
            </p:cNvSpPr>
            <p:nvPr/>
          </p:nvSpPr>
          <p:spPr bwMode="auto">
            <a:xfrm>
              <a:off x="685801" y="6408738"/>
              <a:ext cx="28575" cy="31750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2 w 9"/>
                <a:gd name="T5" fmla="*/ 4 h 10"/>
                <a:gd name="T6" fmla="*/ 5 w 9"/>
                <a:gd name="T7" fmla="*/ 5 h 10"/>
                <a:gd name="T8" fmla="*/ 1 w 9"/>
                <a:gd name="T9" fmla="*/ 6 h 10"/>
                <a:gd name="T10" fmla="*/ 7 w 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9" y="0"/>
                    <a:pt x="5" y="6"/>
                    <a:pt x="5" y="2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4" y="5"/>
                    <a:pt x="2" y="6"/>
                    <a:pt x="1" y="6"/>
                  </a:cubicBezTo>
                  <a:cubicBezTo>
                    <a:pt x="0" y="10"/>
                    <a:pt x="6" y="8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9" name="Полилиния 313"/>
            <p:cNvSpPr>
              <a:spLocks/>
            </p:cNvSpPr>
            <p:nvPr/>
          </p:nvSpPr>
          <p:spPr bwMode="auto">
            <a:xfrm>
              <a:off x="371476" y="6507163"/>
              <a:ext cx="38100" cy="50800"/>
            </a:xfrm>
            <a:custGeom>
              <a:avLst/>
              <a:gdLst>
                <a:gd name="T0" fmla="*/ 12 w 12"/>
                <a:gd name="T1" fmla="*/ 3 h 16"/>
                <a:gd name="T2" fmla="*/ 10 w 12"/>
                <a:gd name="T3" fmla="*/ 2 h 16"/>
                <a:gd name="T4" fmla="*/ 3 w 12"/>
                <a:gd name="T5" fmla="*/ 9 h 16"/>
                <a:gd name="T6" fmla="*/ 8 w 12"/>
                <a:gd name="T7" fmla="*/ 14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8" y="0"/>
                    <a:pt x="10" y="2"/>
                  </a:cubicBezTo>
                  <a:cubicBezTo>
                    <a:pt x="10" y="3"/>
                    <a:pt x="4" y="6"/>
                    <a:pt x="3" y="9"/>
                  </a:cubicBezTo>
                  <a:cubicBezTo>
                    <a:pt x="0" y="14"/>
                    <a:pt x="5" y="16"/>
                    <a:pt x="8" y="14"/>
                  </a:cubicBezTo>
                  <a:cubicBezTo>
                    <a:pt x="11" y="13"/>
                    <a:pt x="4" y="5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0" name="Полилиния 314"/>
            <p:cNvSpPr>
              <a:spLocks/>
            </p:cNvSpPr>
            <p:nvPr/>
          </p:nvSpPr>
          <p:spPr bwMode="auto">
            <a:xfrm>
              <a:off x="403226" y="6300788"/>
              <a:ext cx="12700" cy="31750"/>
            </a:xfrm>
            <a:custGeom>
              <a:avLst/>
              <a:gdLst>
                <a:gd name="T0" fmla="*/ 4 w 4"/>
                <a:gd name="T1" fmla="*/ 7 h 10"/>
                <a:gd name="T2" fmla="*/ 3 w 4"/>
                <a:gd name="T3" fmla="*/ 9 h 10"/>
                <a:gd name="T4" fmla="*/ 2 w 4"/>
                <a:gd name="T5" fmla="*/ 0 h 10"/>
                <a:gd name="T6" fmla="*/ 0 w 4"/>
                <a:gd name="T7" fmla="*/ 3 h 10"/>
                <a:gd name="T8" fmla="*/ 2 w 4"/>
                <a:gd name="T9" fmla="*/ 3 h 10"/>
                <a:gd name="T10" fmla="*/ 0 w 4"/>
                <a:gd name="T11" fmla="*/ 4 h 10"/>
                <a:gd name="T12" fmla="*/ 1 w 4"/>
                <a:gd name="T13" fmla="*/ 10 h 10"/>
                <a:gd name="T14" fmla="*/ 4 w 4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7"/>
                  </a:moveTo>
                  <a:cubicBezTo>
                    <a:pt x="3" y="7"/>
                    <a:pt x="3" y="8"/>
                    <a:pt x="3" y="9"/>
                  </a:cubicBezTo>
                  <a:cubicBezTo>
                    <a:pt x="1" y="6"/>
                    <a:pt x="3" y="3"/>
                    <a:pt x="2" y="0"/>
                  </a:cubicBezTo>
                  <a:cubicBezTo>
                    <a:pt x="2" y="0"/>
                    <a:pt x="0" y="3"/>
                    <a:pt x="0" y="3"/>
                  </a:cubicBezTo>
                  <a:cubicBezTo>
                    <a:pt x="0" y="4"/>
                    <a:pt x="1" y="4"/>
                    <a:pt x="2" y="3"/>
                  </a:cubicBezTo>
                  <a:cubicBezTo>
                    <a:pt x="1" y="4"/>
                    <a:pt x="1" y="5"/>
                    <a:pt x="0" y="4"/>
                  </a:cubicBezTo>
                  <a:cubicBezTo>
                    <a:pt x="1" y="4"/>
                    <a:pt x="1" y="9"/>
                    <a:pt x="1" y="10"/>
                  </a:cubicBezTo>
                  <a:cubicBezTo>
                    <a:pt x="4" y="10"/>
                    <a:pt x="4" y="9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1" name="Полилиния 315"/>
            <p:cNvSpPr>
              <a:spLocks/>
            </p:cNvSpPr>
            <p:nvPr/>
          </p:nvSpPr>
          <p:spPr bwMode="auto">
            <a:xfrm>
              <a:off x="371476" y="6507163"/>
              <a:ext cx="9525" cy="1270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0 h 4"/>
                <a:gd name="T4" fmla="*/ 0 w 3"/>
                <a:gd name="T5" fmla="*/ 4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2" name="Полилиния 316"/>
            <p:cNvSpPr>
              <a:spLocks/>
            </p:cNvSpPr>
            <p:nvPr/>
          </p:nvSpPr>
          <p:spPr bwMode="auto">
            <a:xfrm>
              <a:off x="330201" y="6288088"/>
              <a:ext cx="19050" cy="38100"/>
            </a:xfrm>
            <a:custGeom>
              <a:avLst/>
              <a:gdLst>
                <a:gd name="T0" fmla="*/ 6 w 6"/>
                <a:gd name="T1" fmla="*/ 4 h 12"/>
                <a:gd name="T2" fmla="*/ 2 w 6"/>
                <a:gd name="T3" fmla="*/ 12 h 12"/>
                <a:gd name="T4" fmla="*/ 6 w 6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6" y="4"/>
                  </a:moveTo>
                  <a:cubicBezTo>
                    <a:pt x="0" y="0"/>
                    <a:pt x="2" y="9"/>
                    <a:pt x="2" y="12"/>
                  </a:cubicBezTo>
                  <a:cubicBezTo>
                    <a:pt x="4" y="10"/>
                    <a:pt x="5" y="7"/>
                    <a:pt x="6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3" name="Полилиния 317"/>
            <p:cNvSpPr>
              <a:spLocks/>
            </p:cNvSpPr>
            <p:nvPr/>
          </p:nvSpPr>
          <p:spPr bwMode="auto">
            <a:xfrm>
              <a:off x="342901" y="6564313"/>
              <a:ext cx="31750" cy="50800"/>
            </a:xfrm>
            <a:custGeom>
              <a:avLst/>
              <a:gdLst>
                <a:gd name="T0" fmla="*/ 7 w 10"/>
                <a:gd name="T1" fmla="*/ 7 h 16"/>
                <a:gd name="T2" fmla="*/ 6 w 10"/>
                <a:gd name="T3" fmla="*/ 5 h 16"/>
                <a:gd name="T4" fmla="*/ 5 w 10"/>
                <a:gd name="T5" fmla="*/ 15 h 16"/>
                <a:gd name="T6" fmla="*/ 6 w 10"/>
                <a:gd name="T7" fmla="*/ 10 h 16"/>
                <a:gd name="T8" fmla="*/ 7 w 1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7" y="7"/>
                  </a:moveTo>
                  <a:cubicBezTo>
                    <a:pt x="6" y="6"/>
                    <a:pt x="6" y="5"/>
                    <a:pt x="6" y="5"/>
                  </a:cubicBezTo>
                  <a:cubicBezTo>
                    <a:pt x="2" y="8"/>
                    <a:pt x="0" y="12"/>
                    <a:pt x="5" y="15"/>
                  </a:cubicBezTo>
                  <a:cubicBezTo>
                    <a:pt x="6" y="14"/>
                    <a:pt x="7" y="12"/>
                    <a:pt x="6" y="10"/>
                  </a:cubicBezTo>
                  <a:cubicBezTo>
                    <a:pt x="9" y="16"/>
                    <a:pt x="10" y="0"/>
                    <a:pt x="7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4" name="Полилиния 318"/>
            <p:cNvSpPr>
              <a:spLocks/>
            </p:cNvSpPr>
            <p:nvPr/>
          </p:nvSpPr>
          <p:spPr bwMode="auto">
            <a:xfrm>
              <a:off x="269876" y="6367463"/>
              <a:ext cx="25400" cy="66675"/>
            </a:xfrm>
            <a:custGeom>
              <a:avLst/>
              <a:gdLst>
                <a:gd name="T0" fmla="*/ 0 w 8"/>
                <a:gd name="T1" fmla="*/ 19 h 21"/>
                <a:gd name="T2" fmla="*/ 6 w 8"/>
                <a:gd name="T3" fmla="*/ 21 h 21"/>
                <a:gd name="T4" fmla="*/ 6 w 8"/>
                <a:gd name="T5" fmla="*/ 10 h 21"/>
                <a:gd name="T6" fmla="*/ 2 w 8"/>
                <a:gd name="T7" fmla="*/ 3 h 21"/>
                <a:gd name="T8" fmla="*/ 0 w 8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0" y="19"/>
                  </a:moveTo>
                  <a:cubicBezTo>
                    <a:pt x="2" y="20"/>
                    <a:pt x="4" y="21"/>
                    <a:pt x="6" y="21"/>
                  </a:cubicBezTo>
                  <a:cubicBezTo>
                    <a:pt x="8" y="17"/>
                    <a:pt x="6" y="14"/>
                    <a:pt x="6" y="10"/>
                  </a:cubicBezTo>
                  <a:cubicBezTo>
                    <a:pt x="5" y="0"/>
                    <a:pt x="3" y="10"/>
                    <a:pt x="2" y="3"/>
                  </a:cubicBezTo>
                  <a:cubicBezTo>
                    <a:pt x="2" y="5"/>
                    <a:pt x="4" y="18"/>
                    <a:pt x="0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5" name="Полилиния 319"/>
            <p:cNvSpPr>
              <a:spLocks/>
            </p:cNvSpPr>
            <p:nvPr/>
          </p:nvSpPr>
          <p:spPr bwMode="auto">
            <a:xfrm>
              <a:off x="482601" y="685323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6" name="Полилиния 320"/>
            <p:cNvSpPr>
              <a:spLocks noEditPoints="1"/>
            </p:cNvSpPr>
            <p:nvPr/>
          </p:nvSpPr>
          <p:spPr bwMode="auto">
            <a:xfrm>
              <a:off x="752476" y="6405563"/>
              <a:ext cx="977900" cy="454025"/>
            </a:xfrm>
            <a:custGeom>
              <a:avLst/>
              <a:gdLst>
                <a:gd name="T0" fmla="*/ 23 w 308"/>
                <a:gd name="T1" fmla="*/ 140 h 143"/>
                <a:gd name="T2" fmla="*/ 24 w 308"/>
                <a:gd name="T3" fmla="*/ 142 h 143"/>
                <a:gd name="T4" fmla="*/ 36 w 308"/>
                <a:gd name="T5" fmla="*/ 142 h 143"/>
                <a:gd name="T6" fmla="*/ 42 w 308"/>
                <a:gd name="T7" fmla="*/ 133 h 143"/>
                <a:gd name="T8" fmla="*/ 41 w 308"/>
                <a:gd name="T9" fmla="*/ 130 h 143"/>
                <a:gd name="T10" fmla="*/ 46 w 308"/>
                <a:gd name="T11" fmla="*/ 121 h 143"/>
                <a:gd name="T12" fmla="*/ 54 w 308"/>
                <a:gd name="T13" fmla="*/ 114 h 143"/>
                <a:gd name="T14" fmla="*/ 50 w 308"/>
                <a:gd name="T15" fmla="*/ 106 h 143"/>
                <a:gd name="T16" fmla="*/ 51 w 308"/>
                <a:gd name="T17" fmla="*/ 105 h 143"/>
                <a:gd name="T18" fmla="*/ 61 w 308"/>
                <a:gd name="T19" fmla="*/ 98 h 143"/>
                <a:gd name="T20" fmla="*/ 63 w 308"/>
                <a:gd name="T21" fmla="*/ 99 h 143"/>
                <a:gd name="T22" fmla="*/ 81 w 308"/>
                <a:gd name="T23" fmla="*/ 81 h 143"/>
                <a:gd name="T24" fmla="*/ 112 w 308"/>
                <a:gd name="T25" fmla="*/ 70 h 143"/>
                <a:gd name="T26" fmla="*/ 153 w 308"/>
                <a:gd name="T27" fmla="*/ 52 h 143"/>
                <a:gd name="T28" fmla="*/ 175 w 308"/>
                <a:gd name="T29" fmla="*/ 45 h 143"/>
                <a:gd name="T30" fmla="*/ 187 w 308"/>
                <a:gd name="T31" fmla="*/ 38 h 143"/>
                <a:gd name="T32" fmla="*/ 201 w 308"/>
                <a:gd name="T33" fmla="*/ 38 h 143"/>
                <a:gd name="T34" fmla="*/ 248 w 308"/>
                <a:gd name="T35" fmla="*/ 18 h 143"/>
                <a:gd name="T36" fmla="*/ 259 w 308"/>
                <a:gd name="T37" fmla="*/ 11 h 143"/>
                <a:gd name="T38" fmla="*/ 258 w 308"/>
                <a:gd name="T39" fmla="*/ 12 h 143"/>
                <a:gd name="T40" fmla="*/ 301 w 308"/>
                <a:gd name="T41" fmla="*/ 3 h 143"/>
                <a:gd name="T42" fmla="*/ 307 w 308"/>
                <a:gd name="T43" fmla="*/ 0 h 143"/>
                <a:gd name="T44" fmla="*/ 281 w 308"/>
                <a:gd name="T45" fmla="*/ 4 h 143"/>
                <a:gd name="T46" fmla="*/ 283 w 308"/>
                <a:gd name="T47" fmla="*/ 6 h 143"/>
                <a:gd name="T48" fmla="*/ 280 w 308"/>
                <a:gd name="T49" fmla="*/ 6 h 143"/>
                <a:gd name="T50" fmla="*/ 280 w 308"/>
                <a:gd name="T51" fmla="*/ 8 h 143"/>
                <a:gd name="T52" fmla="*/ 280 w 308"/>
                <a:gd name="T53" fmla="*/ 6 h 143"/>
                <a:gd name="T54" fmla="*/ 263 w 308"/>
                <a:gd name="T55" fmla="*/ 10 h 143"/>
                <a:gd name="T56" fmla="*/ 246 w 308"/>
                <a:gd name="T57" fmla="*/ 13 h 143"/>
                <a:gd name="T58" fmla="*/ 214 w 308"/>
                <a:gd name="T59" fmla="*/ 21 h 143"/>
                <a:gd name="T60" fmla="*/ 210 w 308"/>
                <a:gd name="T61" fmla="*/ 25 h 143"/>
                <a:gd name="T62" fmla="*/ 205 w 308"/>
                <a:gd name="T63" fmla="*/ 29 h 143"/>
                <a:gd name="T64" fmla="*/ 191 w 308"/>
                <a:gd name="T65" fmla="*/ 33 h 143"/>
                <a:gd name="T66" fmla="*/ 165 w 308"/>
                <a:gd name="T67" fmla="*/ 40 h 143"/>
                <a:gd name="T68" fmla="*/ 153 w 308"/>
                <a:gd name="T69" fmla="*/ 42 h 143"/>
                <a:gd name="T70" fmla="*/ 153 w 308"/>
                <a:gd name="T71" fmla="*/ 47 h 143"/>
                <a:gd name="T72" fmla="*/ 142 w 308"/>
                <a:gd name="T73" fmla="*/ 54 h 143"/>
                <a:gd name="T74" fmla="*/ 100 w 308"/>
                <a:gd name="T75" fmla="*/ 65 h 143"/>
                <a:gd name="T76" fmla="*/ 92 w 308"/>
                <a:gd name="T77" fmla="*/ 70 h 143"/>
                <a:gd name="T78" fmla="*/ 83 w 308"/>
                <a:gd name="T79" fmla="*/ 72 h 143"/>
                <a:gd name="T80" fmla="*/ 75 w 308"/>
                <a:gd name="T81" fmla="*/ 78 h 143"/>
                <a:gd name="T82" fmla="*/ 59 w 308"/>
                <a:gd name="T83" fmla="*/ 82 h 143"/>
                <a:gd name="T84" fmla="*/ 39 w 308"/>
                <a:gd name="T85" fmla="*/ 99 h 143"/>
                <a:gd name="T86" fmla="*/ 20 w 308"/>
                <a:gd name="T87" fmla="*/ 119 h 143"/>
                <a:gd name="T88" fmla="*/ 0 w 308"/>
                <a:gd name="T89" fmla="*/ 141 h 143"/>
                <a:gd name="T90" fmla="*/ 0 w 308"/>
                <a:gd name="T91" fmla="*/ 142 h 143"/>
                <a:gd name="T92" fmla="*/ 21 w 308"/>
                <a:gd name="T93" fmla="*/ 142 h 143"/>
                <a:gd name="T94" fmla="*/ 23 w 308"/>
                <a:gd name="T95" fmla="*/ 140 h 143"/>
                <a:gd name="T96" fmla="*/ 49 w 308"/>
                <a:gd name="T97" fmla="*/ 116 h 143"/>
                <a:gd name="T98" fmla="*/ 42 w 308"/>
                <a:gd name="T99" fmla="*/ 118 h 143"/>
                <a:gd name="T100" fmla="*/ 49 w 308"/>
                <a:gd name="T101" fmla="*/ 116 h 143"/>
                <a:gd name="T102" fmla="*/ 36 w 308"/>
                <a:gd name="T103" fmla="*/ 126 h 143"/>
                <a:gd name="T104" fmla="*/ 33 w 308"/>
                <a:gd name="T105" fmla="*/ 126 h 143"/>
                <a:gd name="T106" fmla="*/ 35 w 308"/>
                <a:gd name="T107" fmla="*/ 123 h 143"/>
                <a:gd name="T108" fmla="*/ 34 w 308"/>
                <a:gd name="T109" fmla="*/ 123 h 143"/>
                <a:gd name="T110" fmla="*/ 38 w 308"/>
                <a:gd name="T111" fmla="*/ 121 h 143"/>
                <a:gd name="T112" fmla="*/ 35 w 308"/>
                <a:gd name="T113" fmla="*/ 130 h 143"/>
                <a:gd name="T114" fmla="*/ 34 w 308"/>
                <a:gd name="T115" fmla="*/ 132 h 143"/>
                <a:gd name="T116" fmla="*/ 29 w 308"/>
                <a:gd name="T117" fmla="*/ 137 h 143"/>
                <a:gd name="T118" fmla="*/ 36 w 308"/>
                <a:gd name="T119" fmla="*/ 1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143">
                  <a:moveTo>
                    <a:pt x="23" y="140"/>
                  </a:moveTo>
                  <a:cubicBezTo>
                    <a:pt x="23" y="141"/>
                    <a:pt x="23" y="141"/>
                    <a:pt x="24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38" y="137"/>
                    <a:pt x="40" y="133"/>
                    <a:pt x="42" y="133"/>
                  </a:cubicBezTo>
                  <a:cubicBezTo>
                    <a:pt x="42" y="132"/>
                    <a:pt x="42" y="131"/>
                    <a:pt x="41" y="130"/>
                  </a:cubicBezTo>
                  <a:cubicBezTo>
                    <a:pt x="44" y="134"/>
                    <a:pt x="48" y="123"/>
                    <a:pt x="46" y="121"/>
                  </a:cubicBezTo>
                  <a:cubicBezTo>
                    <a:pt x="51" y="125"/>
                    <a:pt x="53" y="115"/>
                    <a:pt x="54" y="114"/>
                  </a:cubicBezTo>
                  <a:cubicBezTo>
                    <a:pt x="57" y="110"/>
                    <a:pt x="55" y="110"/>
                    <a:pt x="50" y="106"/>
                  </a:cubicBezTo>
                  <a:cubicBezTo>
                    <a:pt x="51" y="105"/>
                    <a:pt x="54" y="105"/>
                    <a:pt x="51" y="105"/>
                  </a:cubicBezTo>
                  <a:cubicBezTo>
                    <a:pt x="57" y="102"/>
                    <a:pt x="59" y="105"/>
                    <a:pt x="61" y="98"/>
                  </a:cubicBezTo>
                  <a:cubicBezTo>
                    <a:pt x="61" y="99"/>
                    <a:pt x="62" y="99"/>
                    <a:pt x="63" y="99"/>
                  </a:cubicBezTo>
                  <a:cubicBezTo>
                    <a:pt x="58" y="96"/>
                    <a:pt x="81" y="84"/>
                    <a:pt x="81" y="81"/>
                  </a:cubicBezTo>
                  <a:cubicBezTo>
                    <a:pt x="88" y="82"/>
                    <a:pt x="104" y="76"/>
                    <a:pt x="112" y="70"/>
                  </a:cubicBezTo>
                  <a:cubicBezTo>
                    <a:pt x="116" y="67"/>
                    <a:pt x="157" y="65"/>
                    <a:pt x="153" y="52"/>
                  </a:cubicBezTo>
                  <a:cubicBezTo>
                    <a:pt x="153" y="53"/>
                    <a:pt x="172" y="47"/>
                    <a:pt x="175" y="45"/>
                  </a:cubicBezTo>
                  <a:cubicBezTo>
                    <a:pt x="178" y="42"/>
                    <a:pt x="186" y="43"/>
                    <a:pt x="187" y="38"/>
                  </a:cubicBezTo>
                  <a:cubicBezTo>
                    <a:pt x="192" y="38"/>
                    <a:pt x="197" y="40"/>
                    <a:pt x="201" y="38"/>
                  </a:cubicBezTo>
                  <a:cubicBezTo>
                    <a:pt x="213" y="32"/>
                    <a:pt x="239" y="28"/>
                    <a:pt x="248" y="18"/>
                  </a:cubicBezTo>
                  <a:cubicBezTo>
                    <a:pt x="254" y="22"/>
                    <a:pt x="255" y="11"/>
                    <a:pt x="259" y="11"/>
                  </a:cubicBezTo>
                  <a:cubicBezTo>
                    <a:pt x="260" y="12"/>
                    <a:pt x="259" y="12"/>
                    <a:pt x="258" y="12"/>
                  </a:cubicBezTo>
                  <a:cubicBezTo>
                    <a:pt x="265" y="15"/>
                    <a:pt x="298" y="8"/>
                    <a:pt x="301" y="3"/>
                  </a:cubicBezTo>
                  <a:cubicBezTo>
                    <a:pt x="306" y="7"/>
                    <a:pt x="308" y="0"/>
                    <a:pt x="307" y="0"/>
                  </a:cubicBezTo>
                  <a:cubicBezTo>
                    <a:pt x="298" y="1"/>
                    <a:pt x="290" y="2"/>
                    <a:pt x="281" y="4"/>
                  </a:cubicBezTo>
                  <a:cubicBezTo>
                    <a:pt x="282" y="4"/>
                    <a:pt x="282" y="5"/>
                    <a:pt x="283" y="6"/>
                  </a:cubicBezTo>
                  <a:cubicBezTo>
                    <a:pt x="283" y="7"/>
                    <a:pt x="281" y="4"/>
                    <a:pt x="280" y="6"/>
                  </a:cubicBezTo>
                  <a:cubicBezTo>
                    <a:pt x="281" y="7"/>
                    <a:pt x="281" y="7"/>
                    <a:pt x="280" y="8"/>
                  </a:cubicBezTo>
                  <a:cubicBezTo>
                    <a:pt x="279" y="7"/>
                    <a:pt x="279" y="6"/>
                    <a:pt x="280" y="6"/>
                  </a:cubicBezTo>
                  <a:cubicBezTo>
                    <a:pt x="274" y="3"/>
                    <a:pt x="268" y="10"/>
                    <a:pt x="263" y="10"/>
                  </a:cubicBezTo>
                  <a:cubicBezTo>
                    <a:pt x="258" y="9"/>
                    <a:pt x="250" y="10"/>
                    <a:pt x="246" y="13"/>
                  </a:cubicBezTo>
                  <a:cubicBezTo>
                    <a:pt x="243" y="15"/>
                    <a:pt x="214" y="25"/>
                    <a:pt x="214" y="21"/>
                  </a:cubicBezTo>
                  <a:cubicBezTo>
                    <a:pt x="210" y="24"/>
                    <a:pt x="217" y="24"/>
                    <a:pt x="210" y="25"/>
                  </a:cubicBezTo>
                  <a:cubicBezTo>
                    <a:pt x="208" y="25"/>
                    <a:pt x="201" y="24"/>
                    <a:pt x="205" y="29"/>
                  </a:cubicBezTo>
                  <a:cubicBezTo>
                    <a:pt x="202" y="27"/>
                    <a:pt x="191" y="27"/>
                    <a:pt x="191" y="33"/>
                  </a:cubicBezTo>
                  <a:cubicBezTo>
                    <a:pt x="187" y="32"/>
                    <a:pt x="171" y="35"/>
                    <a:pt x="165" y="40"/>
                  </a:cubicBezTo>
                  <a:cubicBezTo>
                    <a:pt x="162" y="42"/>
                    <a:pt x="157" y="42"/>
                    <a:pt x="153" y="42"/>
                  </a:cubicBezTo>
                  <a:cubicBezTo>
                    <a:pt x="152" y="42"/>
                    <a:pt x="154" y="46"/>
                    <a:pt x="153" y="47"/>
                  </a:cubicBezTo>
                  <a:cubicBezTo>
                    <a:pt x="149" y="50"/>
                    <a:pt x="145" y="50"/>
                    <a:pt x="142" y="54"/>
                  </a:cubicBezTo>
                  <a:cubicBezTo>
                    <a:pt x="142" y="53"/>
                    <a:pt x="103" y="65"/>
                    <a:pt x="100" y="65"/>
                  </a:cubicBezTo>
                  <a:cubicBezTo>
                    <a:pt x="96" y="66"/>
                    <a:pt x="94" y="69"/>
                    <a:pt x="92" y="70"/>
                  </a:cubicBezTo>
                  <a:cubicBezTo>
                    <a:pt x="88" y="73"/>
                    <a:pt x="86" y="70"/>
                    <a:pt x="83" y="72"/>
                  </a:cubicBezTo>
                  <a:cubicBezTo>
                    <a:pt x="80" y="73"/>
                    <a:pt x="78" y="77"/>
                    <a:pt x="75" y="78"/>
                  </a:cubicBezTo>
                  <a:cubicBezTo>
                    <a:pt x="70" y="80"/>
                    <a:pt x="64" y="79"/>
                    <a:pt x="59" y="82"/>
                  </a:cubicBezTo>
                  <a:cubicBezTo>
                    <a:pt x="52" y="86"/>
                    <a:pt x="46" y="94"/>
                    <a:pt x="39" y="99"/>
                  </a:cubicBezTo>
                  <a:cubicBezTo>
                    <a:pt x="33" y="106"/>
                    <a:pt x="26" y="112"/>
                    <a:pt x="20" y="119"/>
                  </a:cubicBezTo>
                  <a:cubicBezTo>
                    <a:pt x="17" y="123"/>
                    <a:pt x="3" y="143"/>
                    <a:pt x="0" y="141"/>
                  </a:cubicBezTo>
                  <a:cubicBezTo>
                    <a:pt x="0" y="141"/>
                    <a:pt x="0" y="142"/>
                    <a:pt x="0" y="142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2" y="141"/>
                    <a:pt x="23" y="141"/>
                    <a:pt x="23" y="140"/>
                  </a:cubicBezTo>
                  <a:close/>
                  <a:moveTo>
                    <a:pt x="49" y="116"/>
                  </a:moveTo>
                  <a:cubicBezTo>
                    <a:pt x="46" y="115"/>
                    <a:pt x="45" y="118"/>
                    <a:pt x="42" y="118"/>
                  </a:cubicBezTo>
                  <a:cubicBezTo>
                    <a:pt x="43" y="113"/>
                    <a:pt x="50" y="113"/>
                    <a:pt x="49" y="116"/>
                  </a:cubicBezTo>
                  <a:close/>
                  <a:moveTo>
                    <a:pt x="36" y="126"/>
                  </a:moveTo>
                  <a:cubicBezTo>
                    <a:pt x="35" y="126"/>
                    <a:pt x="34" y="126"/>
                    <a:pt x="33" y="126"/>
                  </a:cubicBezTo>
                  <a:cubicBezTo>
                    <a:pt x="35" y="125"/>
                    <a:pt x="36" y="124"/>
                    <a:pt x="35" y="123"/>
                  </a:cubicBezTo>
                  <a:cubicBezTo>
                    <a:pt x="35" y="123"/>
                    <a:pt x="35" y="123"/>
                    <a:pt x="34" y="123"/>
                  </a:cubicBezTo>
                  <a:cubicBezTo>
                    <a:pt x="36" y="123"/>
                    <a:pt x="37" y="122"/>
                    <a:pt x="38" y="121"/>
                  </a:cubicBezTo>
                  <a:cubicBezTo>
                    <a:pt x="37" y="124"/>
                    <a:pt x="36" y="127"/>
                    <a:pt x="35" y="130"/>
                  </a:cubicBezTo>
                  <a:cubicBezTo>
                    <a:pt x="35" y="127"/>
                    <a:pt x="34" y="132"/>
                    <a:pt x="34" y="132"/>
                  </a:cubicBezTo>
                  <a:cubicBezTo>
                    <a:pt x="34" y="132"/>
                    <a:pt x="29" y="137"/>
                    <a:pt x="29" y="137"/>
                  </a:cubicBezTo>
                  <a:cubicBezTo>
                    <a:pt x="23" y="129"/>
                    <a:pt x="35" y="128"/>
                    <a:pt x="36" y="1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7" name="Полилиния 321"/>
            <p:cNvSpPr>
              <a:spLocks/>
            </p:cNvSpPr>
            <p:nvPr/>
          </p:nvSpPr>
          <p:spPr bwMode="auto">
            <a:xfrm>
              <a:off x="1489075" y="6821488"/>
              <a:ext cx="88900" cy="34925"/>
            </a:xfrm>
            <a:custGeom>
              <a:avLst/>
              <a:gdLst>
                <a:gd name="T0" fmla="*/ 28 w 28"/>
                <a:gd name="T1" fmla="*/ 6 h 11"/>
                <a:gd name="T2" fmla="*/ 24 w 28"/>
                <a:gd name="T3" fmla="*/ 3 h 11"/>
                <a:gd name="T4" fmla="*/ 24 w 28"/>
                <a:gd name="T5" fmla="*/ 5 h 11"/>
                <a:gd name="T6" fmla="*/ 16 w 28"/>
                <a:gd name="T7" fmla="*/ 1 h 11"/>
                <a:gd name="T8" fmla="*/ 7 w 28"/>
                <a:gd name="T9" fmla="*/ 4 h 11"/>
                <a:gd name="T10" fmla="*/ 0 w 28"/>
                <a:gd name="T11" fmla="*/ 11 h 11"/>
                <a:gd name="T12" fmla="*/ 11 w 28"/>
                <a:gd name="T13" fmla="*/ 11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6" y="6"/>
                    <a:pt x="24" y="4"/>
                    <a:pt x="24" y="3"/>
                  </a:cubicBezTo>
                  <a:cubicBezTo>
                    <a:pt x="23" y="4"/>
                    <a:pt x="23" y="4"/>
                    <a:pt x="24" y="5"/>
                  </a:cubicBezTo>
                  <a:cubicBezTo>
                    <a:pt x="17" y="4"/>
                    <a:pt x="27" y="0"/>
                    <a:pt x="16" y="1"/>
                  </a:cubicBezTo>
                  <a:cubicBezTo>
                    <a:pt x="11" y="2"/>
                    <a:pt x="11" y="4"/>
                    <a:pt x="7" y="4"/>
                  </a:cubicBezTo>
                  <a:cubicBezTo>
                    <a:pt x="7" y="8"/>
                    <a:pt x="3" y="9"/>
                    <a:pt x="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6" y="8"/>
                    <a:pt x="21" y="5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8" name="Полилиния 322"/>
            <p:cNvSpPr>
              <a:spLocks/>
            </p:cNvSpPr>
            <p:nvPr/>
          </p:nvSpPr>
          <p:spPr bwMode="auto">
            <a:xfrm>
              <a:off x="1558925" y="6811963"/>
              <a:ext cx="101600" cy="44450"/>
            </a:xfrm>
            <a:custGeom>
              <a:avLst/>
              <a:gdLst>
                <a:gd name="T0" fmla="*/ 32 w 32"/>
                <a:gd name="T1" fmla="*/ 0 h 14"/>
                <a:gd name="T2" fmla="*/ 0 w 32"/>
                <a:gd name="T3" fmla="*/ 14 h 14"/>
                <a:gd name="T4" fmla="*/ 0 w 32"/>
                <a:gd name="T5" fmla="*/ 14 h 14"/>
                <a:gd name="T6" fmla="*/ 16 w 32"/>
                <a:gd name="T7" fmla="*/ 14 h 14"/>
                <a:gd name="T8" fmla="*/ 32 w 3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32" y="0"/>
                  </a:moveTo>
                  <a:cubicBezTo>
                    <a:pt x="22" y="3"/>
                    <a:pt x="5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9"/>
                    <a:pt x="29" y="3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9" name="Полилиния 323"/>
            <p:cNvSpPr>
              <a:spLocks/>
            </p:cNvSpPr>
            <p:nvPr/>
          </p:nvSpPr>
          <p:spPr bwMode="auto">
            <a:xfrm>
              <a:off x="34926" y="6735763"/>
              <a:ext cx="123825" cy="120650"/>
            </a:xfrm>
            <a:custGeom>
              <a:avLst/>
              <a:gdLst>
                <a:gd name="T0" fmla="*/ 24 w 39"/>
                <a:gd name="T1" fmla="*/ 28 h 38"/>
                <a:gd name="T2" fmla="*/ 24 w 39"/>
                <a:gd name="T3" fmla="*/ 38 h 38"/>
                <a:gd name="T4" fmla="*/ 28 w 39"/>
                <a:gd name="T5" fmla="*/ 38 h 38"/>
                <a:gd name="T6" fmla="*/ 30 w 39"/>
                <a:gd name="T7" fmla="*/ 28 h 38"/>
                <a:gd name="T8" fmla="*/ 39 w 39"/>
                <a:gd name="T9" fmla="*/ 3 h 38"/>
                <a:gd name="T10" fmla="*/ 37 w 39"/>
                <a:gd name="T11" fmla="*/ 0 h 38"/>
                <a:gd name="T12" fmla="*/ 30 w 39"/>
                <a:gd name="T13" fmla="*/ 4 h 38"/>
                <a:gd name="T14" fmla="*/ 26 w 39"/>
                <a:gd name="T15" fmla="*/ 15 h 38"/>
                <a:gd name="T16" fmla="*/ 17 w 39"/>
                <a:gd name="T17" fmla="*/ 21 h 38"/>
                <a:gd name="T18" fmla="*/ 8 w 39"/>
                <a:gd name="T19" fmla="*/ 27 h 38"/>
                <a:gd name="T20" fmla="*/ 10 w 39"/>
                <a:gd name="T21" fmla="*/ 28 h 38"/>
                <a:gd name="T22" fmla="*/ 0 w 39"/>
                <a:gd name="T23" fmla="*/ 38 h 38"/>
                <a:gd name="T24" fmla="*/ 14 w 39"/>
                <a:gd name="T25" fmla="*/ 38 h 38"/>
                <a:gd name="T26" fmla="*/ 24 w 39"/>
                <a:gd name="T27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8">
                  <a:moveTo>
                    <a:pt x="24" y="28"/>
                  </a:moveTo>
                  <a:cubicBezTo>
                    <a:pt x="25" y="30"/>
                    <a:pt x="24" y="34"/>
                    <a:pt x="24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5"/>
                    <a:pt x="27" y="30"/>
                    <a:pt x="30" y="28"/>
                  </a:cubicBezTo>
                  <a:cubicBezTo>
                    <a:pt x="25" y="29"/>
                    <a:pt x="35" y="6"/>
                    <a:pt x="39" y="3"/>
                  </a:cubicBezTo>
                  <a:cubicBezTo>
                    <a:pt x="36" y="4"/>
                    <a:pt x="39" y="0"/>
                    <a:pt x="37" y="0"/>
                  </a:cubicBezTo>
                  <a:cubicBezTo>
                    <a:pt x="37" y="5"/>
                    <a:pt x="33" y="4"/>
                    <a:pt x="30" y="4"/>
                  </a:cubicBezTo>
                  <a:cubicBezTo>
                    <a:pt x="28" y="6"/>
                    <a:pt x="27" y="13"/>
                    <a:pt x="26" y="15"/>
                  </a:cubicBezTo>
                  <a:cubicBezTo>
                    <a:pt x="23" y="18"/>
                    <a:pt x="19" y="22"/>
                    <a:pt x="17" y="21"/>
                  </a:cubicBezTo>
                  <a:cubicBezTo>
                    <a:pt x="18" y="28"/>
                    <a:pt x="10" y="24"/>
                    <a:pt x="8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9" y="29"/>
                    <a:pt x="4" y="35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8" y="33"/>
                    <a:pt x="21" y="29"/>
                    <a:pt x="24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0" name="Полилиния 324"/>
            <p:cNvSpPr>
              <a:spLocks/>
            </p:cNvSpPr>
            <p:nvPr/>
          </p:nvSpPr>
          <p:spPr bwMode="auto">
            <a:xfrm>
              <a:off x="1428750" y="6415088"/>
              <a:ext cx="835025" cy="441325"/>
            </a:xfrm>
            <a:custGeom>
              <a:avLst/>
              <a:gdLst>
                <a:gd name="T0" fmla="*/ 11 w 263"/>
                <a:gd name="T1" fmla="*/ 131 h 139"/>
                <a:gd name="T2" fmla="*/ 21 w 263"/>
                <a:gd name="T3" fmla="*/ 128 h 139"/>
                <a:gd name="T4" fmla="*/ 41 w 263"/>
                <a:gd name="T5" fmla="*/ 122 h 139"/>
                <a:gd name="T6" fmla="*/ 43 w 263"/>
                <a:gd name="T7" fmla="*/ 122 h 139"/>
                <a:gd name="T8" fmla="*/ 45 w 263"/>
                <a:gd name="T9" fmla="*/ 121 h 139"/>
                <a:gd name="T10" fmla="*/ 80 w 263"/>
                <a:gd name="T11" fmla="*/ 113 h 139"/>
                <a:gd name="T12" fmla="*/ 89 w 263"/>
                <a:gd name="T13" fmla="*/ 113 h 139"/>
                <a:gd name="T14" fmla="*/ 103 w 263"/>
                <a:gd name="T15" fmla="*/ 113 h 139"/>
                <a:gd name="T16" fmla="*/ 139 w 263"/>
                <a:gd name="T17" fmla="*/ 113 h 139"/>
                <a:gd name="T18" fmla="*/ 144 w 263"/>
                <a:gd name="T19" fmla="*/ 112 h 139"/>
                <a:gd name="T20" fmla="*/ 145 w 263"/>
                <a:gd name="T21" fmla="*/ 115 h 139"/>
                <a:gd name="T22" fmla="*/ 151 w 263"/>
                <a:gd name="T23" fmla="*/ 115 h 139"/>
                <a:gd name="T24" fmla="*/ 160 w 263"/>
                <a:gd name="T25" fmla="*/ 115 h 139"/>
                <a:gd name="T26" fmla="*/ 200 w 263"/>
                <a:gd name="T27" fmla="*/ 116 h 139"/>
                <a:gd name="T28" fmla="*/ 235 w 263"/>
                <a:gd name="T29" fmla="*/ 123 h 139"/>
                <a:gd name="T30" fmla="*/ 263 w 263"/>
                <a:gd name="T31" fmla="*/ 128 h 139"/>
                <a:gd name="T32" fmla="*/ 239 w 263"/>
                <a:gd name="T33" fmla="*/ 116 h 139"/>
                <a:gd name="T34" fmla="*/ 221 w 263"/>
                <a:gd name="T35" fmla="*/ 112 h 139"/>
                <a:gd name="T36" fmla="*/ 204 w 263"/>
                <a:gd name="T37" fmla="*/ 104 h 139"/>
                <a:gd name="T38" fmla="*/ 191 w 263"/>
                <a:gd name="T39" fmla="*/ 108 h 139"/>
                <a:gd name="T40" fmla="*/ 192 w 263"/>
                <a:gd name="T41" fmla="*/ 110 h 139"/>
                <a:gd name="T42" fmla="*/ 126 w 263"/>
                <a:gd name="T43" fmla="*/ 100 h 139"/>
                <a:gd name="T44" fmla="*/ 56 w 263"/>
                <a:gd name="T45" fmla="*/ 102 h 139"/>
                <a:gd name="T46" fmla="*/ 34 w 263"/>
                <a:gd name="T47" fmla="*/ 110 h 139"/>
                <a:gd name="T48" fmla="*/ 23 w 263"/>
                <a:gd name="T49" fmla="*/ 109 h 139"/>
                <a:gd name="T50" fmla="*/ 26 w 263"/>
                <a:gd name="T51" fmla="*/ 98 h 139"/>
                <a:gd name="T52" fmla="*/ 32 w 263"/>
                <a:gd name="T53" fmla="*/ 95 h 139"/>
                <a:gd name="T54" fmla="*/ 32 w 263"/>
                <a:gd name="T55" fmla="*/ 98 h 139"/>
                <a:gd name="T56" fmla="*/ 34 w 263"/>
                <a:gd name="T57" fmla="*/ 96 h 139"/>
                <a:gd name="T58" fmla="*/ 41 w 263"/>
                <a:gd name="T59" fmla="*/ 83 h 139"/>
                <a:gd name="T60" fmla="*/ 45 w 263"/>
                <a:gd name="T61" fmla="*/ 70 h 139"/>
                <a:gd name="T62" fmla="*/ 50 w 263"/>
                <a:gd name="T63" fmla="*/ 69 h 139"/>
                <a:gd name="T64" fmla="*/ 48 w 263"/>
                <a:gd name="T65" fmla="*/ 68 h 139"/>
                <a:gd name="T66" fmla="*/ 56 w 263"/>
                <a:gd name="T67" fmla="*/ 59 h 139"/>
                <a:gd name="T68" fmla="*/ 59 w 263"/>
                <a:gd name="T69" fmla="*/ 53 h 139"/>
                <a:gd name="T70" fmla="*/ 63 w 263"/>
                <a:gd name="T71" fmla="*/ 53 h 139"/>
                <a:gd name="T72" fmla="*/ 71 w 263"/>
                <a:gd name="T73" fmla="*/ 34 h 139"/>
                <a:gd name="T74" fmla="*/ 83 w 263"/>
                <a:gd name="T75" fmla="*/ 21 h 139"/>
                <a:gd name="T76" fmla="*/ 81 w 263"/>
                <a:gd name="T77" fmla="*/ 21 h 139"/>
                <a:gd name="T78" fmla="*/ 91 w 263"/>
                <a:gd name="T79" fmla="*/ 12 h 139"/>
                <a:gd name="T80" fmla="*/ 101 w 263"/>
                <a:gd name="T81" fmla="*/ 6 h 139"/>
                <a:gd name="T82" fmla="*/ 75 w 263"/>
                <a:gd name="T83" fmla="*/ 25 h 139"/>
                <a:gd name="T84" fmla="*/ 61 w 263"/>
                <a:gd name="T85" fmla="*/ 40 h 139"/>
                <a:gd name="T86" fmla="*/ 47 w 263"/>
                <a:gd name="T87" fmla="*/ 64 h 139"/>
                <a:gd name="T88" fmla="*/ 41 w 263"/>
                <a:gd name="T89" fmla="*/ 75 h 139"/>
                <a:gd name="T90" fmla="*/ 29 w 263"/>
                <a:gd name="T91" fmla="*/ 86 h 139"/>
                <a:gd name="T92" fmla="*/ 16 w 263"/>
                <a:gd name="T93" fmla="*/ 108 h 139"/>
                <a:gd name="T94" fmla="*/ 0 w 263"/>
                <a:gd name="T95" fmla="*/ 139 h 139"/>
                <a:gd name="T96" fmla="*/ 8 w 263"/>
                <a:gd name="T97" fmla="*/ 139 h 139"/>
                <a:gd name="T98" fmla="*/ 11 w 263"/>
                <a:gd name="T9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3" h="139">
                  <a:moveTo>
                    <a:pt x="11" y="131"/>
                  </a:moveTo>
                  <a:cubicBezTo>
                    <a:pt x="14" y="134"/>
                    <a:pt x="17" y="127"/>
                    <a:pt x="21" y="128"/>
                  </a:cubicBezTo>
                  <a:cubicBezTo>
                    <a:pt x="24" y="122"/>
                    <a:pt x="35" y="122"/>
                    <a:pt x="41" y="122"/>
                  </a:cubicBezTo>
                  <a:cubicBezTo>
                    <a:pt x="37" y="120"/>
                    <a:pt x="42" y="120"/>
                    <a:pt x="43" y="122"/>
                  </a:cubicBezTo>
                  <a:cubicBezTo>
                    <a:pt x="44" y="120"/>
                    <a:pt x="40" y="119"/>
                    <a:pt x="45" y="121"/>
                  </a:cubicBezTo>
                  <a:cubicBezTo>
                    <a:pt x="43" y="117"/>
                    <a:pt x="77" y="113"/>
                    <a:pt x="80" y="113"/>
                  </a:cubicBezTo>
                  <a:cubicBezTo>
                    <a:pt x="73" y="115"/>
                    <a:pt x="87" y="113"/>
                    <a:pt x="89" y="113"/>
                  </a:cubicBezTo>
                  <a:cubicBezTo>
                    <a:pt x="94" y="113"/>
                    <a:pt x="98" y="112"/>
                    <a:pt x="103" y="113"/>
                  </a:cubicBezTo>
                  <a:cubicBezTo>
                    <a:pt x="119" y="114"/>
                    <a:pt x="128" y="110"/>
                    <a:pt x="139" y="113"/>
                  </a:cubicBezTo>
                  <a:cubicBezTo>
                    <a:pt x="139" y="111"/>
                    <a:pt x="143" y="112"/>
                    <a:pt x="144" y="112"/>
                  </a:cubicBezTo>
                  <a:cubicBezTo>
                    <a:pt x="144" y="113"/>
                    <a:pt x="145" y="114"/>
                    <a:pt x="145" y="115"/>
                  </a:cubicBezTo>
                  <a:cubicBezTo>
                    <a:pt x="147" y="115"/>
                    <a:pt x="149" y="115"/>
                    <a:pt x="151" y="115"/>
                  </a:cubicBezTo>
                  <a:cubicBezTo>
                    <a:pt x="155" y="116"/>
                    <a:pt x="156" y="114"/>
                    <a:pt x="160" y="115"/>
                  </a:cubicBezTo>
                  <a:cubicBezTo>
                    <a:pt x="170" y="118"/>
                    <a:pt x="187" y="114"/>
                    <a:pt x="200" y="116"/>
                  </a:cubicBezTo>
                  <a:cubicBezTo>
                    <a:pt x="207" y="117"/>
                    <a:pt x="231" y="118"/>
                    <a:pt x="235" y="123"/>
                  </a:cubicBezTo>
                  <a:cubicBezTo>
                    <a:pt x="238" y="126"/>
                    <a:pt x="263" y="130"/>
                    <a:pt x="263" y="128"/>
                  </a:cubicBezTo>
                  <a:cubicBezTo>
                    <a:pt x="257" y="126"/>
                    <a:pt x="245" y="121"/>
                    <a:pt x="239" y="116"/>
                  </a:cubicBezTo>
                  <a:cubicBezTo>
                    <a:pt x="239" y="117"/>
                    <a:pt x="224" y="112"/>
                    <a:pt x="221" y="112"/>
                  </a:cubicBezTo>
                  <a:cubicBezTo>
                    <a:pt x="215" y="111"/>
                    <a:pt x="208" y="110"/>
                    <a:pt x="204" y="104"/>
                  </a:cubicBezTo>
                  <a:cubicBezTo>
                    <a:pt x="203" y="109"/>
                    <a:pt x="194" y="108"/>
                    <a:pt x="191" y="108"/>
                  </a:cubicBezTo>
                  <a:cubicBezTo>
                    <a:pt x="191" y="109"/>
                    <a:pt x="192" y="109"/>
                    <a:pt x="192" y="110"/>
                  </a:cubicBezTo>
                  <a:cubicBezTo>
                    <a:pt x="176" y="98"/>
                    <a:pt x="147" y="102"/>
                    <a:pt x="126" y="100"/>
                  </a:cubicBezTo>
                  <a:cubicBezTo>
                    <a:pt x="102" y="98"/>
                    <a:pt x="79" y="106"/>
                    <a:pt x="56" y="102"/>
                  </a:cubicBezTo>
                  <a:cubicBezTo>
                    <a:pt x="55" y="92"/>
                    <a:pt x="35" y="110"/>
                    <a:pt x="34" y="110"/>
                  </a:cubicBezTo>
                  <a:cubicBezTo>
                    <a:pt x="29" y="110"/>
                    <a:pt x="28" y="106"/>
                    <a:pt x="23" y="109"/>
                  </a:cubicBezTo>
                  <a:cubicBezTo>
                    <a:pt x="23" y="105"/>
                    <a:pt x="29" y="99"/>
                    <a:pt x="26" y="98"/>
                  </a:cubicBezTo>
                  <a:cubicBezTo>
                    <a:pt x="28" y="96"/>
                    <a:pt x="29" y="95"/>
                    <a:pt x="32" y="95"/>
                  </a:cubicBezTo>
                  <a:cubicBezTo>
                    <a:pt x="32" y="96"/>
                    <a:pt x="33" y="97"/>
                    <a:pt x="32" y="98"/>
                  </a:cubicBezTo>
                  <a:cubicBezTo>
                    <a:pt x="33" y="97"/>
                    <a:pt x="33" y="97"/>
                    <a:pt x="34" y="96"/>
                  </a:cubicBezTo>
                  <a:cubicBezTo>
                    <a:pt x="37" y="100"/>
                    <a:pt x="37" y="86"/>
                    <a:pt x="41" y="83"/>
                  </a:cubicBezTo>
                  <a:cubicBezTo>
                    <a:pt x="43" y="82"/>
                    <a:pt x="46" y="71"/>
                    <a:pt x="45" y="70"/>
                  </a:cubicBezTo>
                  <a:cubicBezTo>
                    <a:pt x="47" y="72"/>
                    <a:pt x="48" y="72"/>
                    <a:pt x="50" y="69"/>
                  </a:cubicBezTo>
                  <a:cubicBezTo>
                    <a:pt x="49" y="68"/>
                    <a:pt x="49" y="68"/>
                    <a:pt x="48" y="68"/>
                  </a:cubicBezTo>
                  <a:cubicBezTo>
                    <a:pt x="54" y="65"/>
                    <a:pt x="53" y="64"/>
                    <a:pt x="56" y="59"/>
                  </a:cubicBezTo>
                  <a:cubicBezTo>
                    <a:pt x="57" y="58"/>
                    <a:pt x="63" y="54"/>
                    <a:pt x="59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59" y="49"/>
                    <a:pt x="69" y="39"/>
                    <a:pt x="71" y="34"/>
                  </a:cubicBezTo>
                  <a:cubicBezTo>
                    <a:pt x="71" y="33"/>
                    <a:pt x="82" y="22"/>
                    <a:pt x="83" y="21"/>
                  </a:cubicBezTo>
                  <a:cubicBezTo>
                    <a:pt x="83" y="21"/>
                    <a:pt x="82" y="21"/>
                    <a:pt x="81" y="21"/>
                  </a:cubicBezTo>
                  <a:cubicBezTo>
                    <a:pt x="83" y="20"/>
                    <a:pt x="91" y="15"/>
                    <a:pt x="91" y="12"/>
                  </a:cubicBezTo>
                  <a:cubicBezTo>
                    <a:pt x="91" y="15"/>
                    <a:pt x="100" y="6"/>
                    <a:pt x="101" y="6"/>
                  </a:cubicBezTo>
                  <a:cubicBezTo>
                    <a:pt x="99" y="0"/>
                    <a:pt x="67" y="18"/>
                    <a:pt x="75" y="25"/>
                  </a:cubicBezTo>
                  <a:cubicBezTo>
                    <a:pt x="71" y="24"/>
                    <a:pt x="61" y="40"/>
                    <a:pt x="61" y="40"/>
                  </a:cubicBezTo>
                  <a:cubicBezTo>
                    <a:pt x="56" y="48"/>
                    <a:pt x="57" y="60"/>
                    <a:pt x="47" y="64"/>
                  </a:cubicBezTo>
                  <a:cubicBezTo>
                    <a:pt x="50" y="69"/>
                    <a:pt x="37" y="69"/>
                    <a:pt x="41" y="75"/>
                  </a:cubicBezTo>
                  <a:cubicBezTo>
                    <a:pt x="35" y="72"/>
                    <a:pt x="36" y="87"/>
                    <a:pt x="29" y="86"/>
                  </a:cubicBezTo>
                  <a:cubicBezTo>
                    <a:pt x="30" y="93"/>
                    <a:pt x="19" y="101"/>
                    <a:pt x="16" y="108"/>
                  </a:cubicBezTo>
                  <a:cubicBezTo>
                    <a:pt x="12" y="119"/>
                    <a:pt x="7" y="130"/>
                    <a:pt x="0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37"/>
                    <a:pt x="11" y="135"/>
                    <a:pt x="11" y="1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1" name="Полилиния 325"/>
            <p:cNvSpPr>
              <a:spLocks/>
            </p:cNvSpPr>
            <p:nvPr/>
          </p:nvSpPr>
          <p:spPr bwMode="auto">
            <a:xfrm>
              <a:off x="133351" y="6818313"/>
              <a:ext cx="41275" cy="38100"/>
            </a:xfrm>
            <a:custGeom>
              <a:avLst/>
              <a:gdLst>
                <a:gd name="T0" fmla="*/ 9 w 13"/>
                <a:gd name="T1" fmla="*/ 9 h 12"/>
                <a:gd name="T2" fmla="*/ 11 w 13"/>
                <a:gd name="T3" fmla="*/ 1 h 12"/>
                <a:gd name="T4" fmla="*/ 7 w 13"/>
                <a:gd name="T5" fmla="*/ 6 h 12"/>
                <a:gd name="T6" fmla="*/ 0 w 13"/>
                <a:gd name="T7" fmla="*/ 12 h 12"/>
                <a:gd name="T8" fmla="*/ 4 w 13"/>
                <a:gd name="T9" fmla="*/ 12 h 12"/>
                <a:gd name="T10" fmla="*/ 9 w 13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9" y="9"/>
                  </a:moveTo>
                  <a:cubicBezTo>
                    <a:pt x="9" y="7"/>
                    <a:pt x="13" y="2"/>
                    <a:pt x="11" y="1"/>
                  </a:cubicBezTo>
                  <a:cubicBezTo>
                    <a:pt x="10" y="0"/>
                    <a:pt x="7" y="5"/>
                    <a:pt x="7" y="6"/>
                  </a:cubicBezTo>
                  <a:cubicBezTo>
                    <a:pt x="5" y="9"/>
                    <a:pt x="3" y="11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9"/>
                    <a:pt x="7" y="7"/>
                    <a:pt x="9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2" name="Полилиния 326"/>
            <p:cNvSpPr>
              <a:spLocks/>
            </p:cNvSpPr>
            <p:nvPr/>
          </p:nvSpPr>
          <p:spPr bwMode="auto">
            <a:xfrm>
              <a:off x="1244601" y="6853238"/>
              <a:ext cx="9525" cy="3175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3" name="Полилиния 327"/>
            <p:cNvSpPr>
              <a:spLocks noEditPoints="1"/>
            </p:cNvSpPr>
            <p:nvPr/>
          </p:nvSpPr>
          <p:spPr bwMode="auto">
            <a:xfrm>
              <a:off x="1177926" y="6684963"/>
              <a:ext cx="295275" cy="171450"/>
            </a:xfrm>
            <a:custGeom>
              <a:avLst/>
              <a:gdLst>
                <a:gd name="T0" fmla="*/ 12 w 93"/>
                <a:gd name="T1" fmla="*/ 53 h 54"/>
                <a:gd name="T2" fmla="*/ 24 w 93"/>
                <a:gd name="T3" fmla="*/ 54 h 54"/>
                <a:gd name="T4" fmla="*/ 29 w 93"/>
                <a:gd name="T5" fmla="*/ 54 h 54"/>
                <a:gd name="T6" fmla="*/ 31 w 93"/>
                <a:gd name="T7" fmla="*/ 53 h 54"/>
                <a:gd name="T8" fmla="*/ 29 w 93"/>
                <a:gd name="T9" fmla="*/ 53 h 54"/>
                <a:gd name="T10" fmla="*/ 49 w 93"/>
                <a:gd name="T11" fmla="*/ 46 h 54"/>
                <a:gd name="T12" fmla="*/ 57 w 93"/>
                <a:gd name="T13" fmla="*/ 30 h 54"/>
                <a:gd name="T14" fmla="*/ 75 w 93"/>
                <a:gd name="T15" fmla="*/ 22 h 54"/>
                <a:gd name="T16" fmla="*/ 75 w 93"/>
                <a:gd name="T17" fmla="*/ 17 h 54"/>
                <a:gd name="T18" fmla="*/ 85 w 93"/>
                <a:gd name="T19" fmla="*/ 10 h 54"/>
                <a:gd name="T20" fmla="*/ 90 w 93"/>
                <a:gd name="T21" fmla="*/ 7 h 54"/>
                <a:gd name="T22" fmla="*/ 93 w 93"/>
                <a:gd name="T23" fmla="*/ 1 h 54"/>
                <a:gd name="T24" fmla="*/ 66 w 93"/>
                <a:gd name="T25" fmla="*/ 4 h 54"/>
                <a:gd name="T26" fmla="*/ 69 w 93"/>
                <a:gd name="T27" fmla="*/ 0 h 54"/>
                <a:gd name="T28" fmla="*/ 37 w 93"/>
                <a:gd name="T29" fmla="*/ 24 h 54"/>
                <a:gd name="T30" fmla="*/ 25 w 93"/>
                <a:gd name="T31" fmla="*/ 36 h 54"/>
                <a:gd name="T32" fmla="*/ 12 w 93"/>
                <a:gd name="T33" fmla="*/ 46 h 54"/>
                <a:gd name="T34" fmla="*/ 14 w 93"/>
                <a:gd name="T35" fmla="*/ 46 h 54"/>
                <a:gd name="T36" fmla="*/ 9 w 93"/>
                <a:gd name="T37" fmla="*/ 48 h 54"/>
                <a:gd name="T38" fmla="*/ 2 w 93"/>
                <a:gd name="T39" fmla="*/ 53 h 54"/>
                <a:gd name="T40" fmla="*/ 0 w 93"/>
                <a:gd name="T41" fmla="*/ 54 h 54"/>
                <a:gd name="T42" fmla="*/ 12 w 93"/>
                <a:gd name="T43" fmla="*/ 54 h 54"/>
                <a:gd name="T44" fmla="*/ 12 w 93"/>
                <a:gd name="T45" fmla="*/ 53 h 54"/>
                <a:gd name="T46" fmla="*/ 62 w 93"/>
                <a:gd name="T47" fmla="*/ 16 h 54"/>
                <a:gd name="T48" fmla="*/ 62 w 93"/>
                <a:gd name="T49" fmla="*/ 17 h 54"/>
                <a:gd name="T50" fmla="*/ 60 w 93"/>
                <a:gd name="T51" fmla="*/ 19 h 54"/>
                <a:gd name="T52" fmla="*/ 50 w 93"/>
                <a:gd name="T53" fmla="*/ 19 h 54"/>
                <a:gd name="T54" fmla="*/ 62 w 93"/>
                <a:gd name="T55" fmla="*/ 16 h 54"/>
                <a:gd name="T56" fmla="*/ 40 w 93"/>
                <a:gd name="T57" fmla="*/ 32 h 54"/>
                <a:gd name="T58" fmla="*/ 43 w 93"/>
                <a:gd name="T59" fmla="*/ 31 h 54"/>
                <a:gd name="T60" fmla="*/ 31 w 93"/>
                <a:gd name="T61" fmla="*/ 36 h 54"/>
                <a:gd name="T62" fmla="*/ 40 w 93"/>
                <a:gd name="T6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" h="54">
                  <a:moveTo>
                    <a:pt x="12" y="53"/>
                  </a:moveTo>
                  <a:cubicBezTo>
                    <a:pt x="17" y="47"/>
                    <a:pt x="28" y="51"/>
                    <a:pt x="24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1" y="53"/>
                    <a:pt x="31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31" y="48"/>
                    <a:pt x="43" y="48"/>
                    <a:pt x="49" y="46"/>
                  </a:cubicBezTo>
                  <a:cubicBezTo>
                    <a:pt x="62" y="42"/>
                    <a:pt x="51" y="33"/>
                    <a:pt x="57" y="30"/>
                  </a:cubicBezTo>
                  <a:cubicBezTo>
                    <a:pt x="62" y="26"/>
                    <a:pt x="72" y="26"/>
                    <a:pt x="75" y="22"/>
                  </a:cubicBezTo>
                  <a:cubicBezTo>
                    <a:pt x="77" y="21"/>
                    <a:pt x="77" y="14"/>
                    <a:pt x="75" y="17"/>
                  </a:cubicBezTo>
                  <a:cubicBezTo>
                    <a:pt x="78" y="14"/>
                    <a:pt x="82" y="12"/>
                    <a:pt x="85" y="10"/>
                  </a:cubicBezTo>
                  <a:cubicBezTo>
                    <a:pt x="86" y="9"/>
                    <a:pt x="88" y="9"/>
                    <a:pt x="90" y="7"/>
                  </a:cubicBezTo>
                  <a:cubicBezTo>
                    <a:pt x="91" y="5"/>
                    <a:pt x="92" y="2"/>
                    <a:pt x="93" y="1"/>
                  </a:cubicBezTo>
                  <a:cubicBezTo>
                    <a:pt x="86" y="6"/>
                    <a:pt x="73" y="3"/>
                    <a:pt x="66" y="4"/>
                  </a:cubicBezTo>
                  <a:cubicBezTo>
                    <a:pt x="68" y="3"/>
                    <a:pt x="69" y="2"/>
                    <a:pt x="69" y="0"/>
                  </a:cubicBezTo>
                  <a:cubicBezTo>
                    <a:pt x="56" y="7"/>
                    <a:pt x="47" y="15"/>
                    <a:pt x="37" y="24"/>
                  </a:cubicBezTo>
                  <a:cubicBezTo>
                    <a:pt x="34" y="27"/>
                    <a:pt x="29" y="31"/>
                    <a:pt x="25" y="36"/>
                  </a:cubicBezTo>
                  <a:cubicBezTo>
                    <a:pt x="23" y="39"/>
                    <a:pt x="13" y="43"/>
                    <a:pt x="12" y="46"/>
                  </a:cubicBezTo>
                  <a:cubicBezTo>
                    <a:pt x="13" y="46"/>
                    <a:pt x="14" y="46"/>
                    <a:pt x="14" y="46"/>
                  </a:cubicBezTo>
                  <a:cubicBezTo>
                    <a:pt x="14" y="48"/>
                    <a:pt x="9" y="48"/>
                    <a:pt x="9" y="48"/>
                  </a:cubicBezTo>
                  <a:cubicBezTo>
                    <a:pt x="4" y="51"/>
                    <a:pt x="6" y="47"/>
                    <a:pt x="2" y="53"/>
                  </a:cubicBezTo>
                  <a:cubicBezTo>
                    <a:pt x="1" y="53"/>
                    <a:pt x="1" y="53"/>
                    <a:pt x="0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3"/>
                    <a:pt x="12" y="53"/>
                  </a:cubicBezTo>
                  <a:close/>
                  <a:moveTo>
                    <a:pt x="62" y="16"/>
                  </a:moveTo>
                  <a:cubicBezTo>
                    <a:pt x="59" y="16"/>
                    <a:pt x="62" y="16"/>
                    <a:pt x="62" y="17"/>
                  </a:cubicBezTo>
                  <a:cubicBezTo>
                    <a:pt x="61" y="18"/>
                    <a:pt x="59" y="16"/>
                    <a:pt x="60" y="19"/>
                  </a:cubicBezTo>
                  <a:cubicBezTo>
                    <a:pt x="59" y="19"/>
                    <a:pt x="50" y="23"/>
                    <a:pt x="50" y="19"/>
                  </a:cubicBezTo>
                  <a:cubicBezTo>
                    <a:pt x="52" y="19"/>
                    <a:pt x="56" y="10"/>
                    <a:pt x="62" y="16"/>
                  </a:cubicBezTo>
                  <a:close/>
                  <a:moveTo>
                    <a:pt x="40" y="32"/>
                  </a:moveTo>
                  <a:cubicBezTo>
                    <a:pt x="41" y="32"/>
                    <a:pt x="42" y="32"/>
                    <a:pt x="43" y="31"/>
                  </a:cubicBezTo>
                  <a:cubicBezTo>
                    <a:pt x="45" y="38"/>
                    <a:pt x="32" y="42"/>
                    <a:pt x="31" y="36"/>
                  </a:cubicBezTo>
                  <a:cubicBezTo>
                    <a:pt x="33" y="35"/>
                    <a:pt x="39" y="30"/>
                    <a:pt x="40" y="3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4" name="Полилиния 328"/>
            <p:cNvSpPr>
              <a:spLocks noEditPoints="1"/>
            </p:cNvSpPr>
            <p:nvPr/>
          </p:nvSpPr>
          <p:spPr bwMode="auto">
            <a:xfrm>
              <a:off x="6350" y="5662613"/>
              <a:ext cx="803276" cy="1193800"/>
            </a:xfrm>
            <a:custGeom>
              <a:avLst/>
              <a:gdLst>
                <a:gd name="T0" fmla="*/ 106 w 253"/>
                <a:gd name="T1" fmla="*/ 375 h 376"/>
                <a:gd name="T2" fmla="*/ 152 w 253"/>
                <a:gd name="T3" fmla="*/ 349 h 376"/>
                <a:gd name="T4" fmla="*/ 186 w 253"/>
                <a:gd name="T5" fmla="*/ 299 h 376"/>
                <a:gd name="T6" fmla="*/ 195 w 253"/>
                <a:gd name="T7" fmla="*/ 272 h 376"/>
                <a:gd name="T8" fmla="*/ 193 w 253"/>
                <a:gd name="T9" fmla="*/ 268 h 376"/>
                <a:gd name="T10" fmla="*/ 200 w 253"/>
                <a:gd name="T11" fmla="*/ 278 h 376"/>
                <a:gd name="T12" fmla="*/ 211 w 253"/>
                <a:gd name="T13" fmla="*/ 248 h 376"/>
                <a:gd name="T14" fmla="*/ 219 w 253"/>
                <a:gd name="T15" fmla="*/ 210 h 376"/>
                <a:gd name="T16" fmla="*/ 229 w 253"/>
                <a:gd name="T17" fmla="*/ 189 h 376"/>
                <a:gd name="T18" fmla="*/ 213 w 253"/>
                <a:gd name="T19" fmla="*/ 171 h 376"/>
                <a:gd name="T20" fmla="*/ 245 w 253"/>
                <a:gd name="T21" fmla="*/ 93 h 376"/>
                <a:gd name="T22" fmla="*/ 232 w 253"/>
                <a:gd name="T23" fmla="*/ 97 h 376"/>
                <a:gd name="T24" fmla="*/ 201 w 253"/>
                <a:gd name="T25" fmla="*/ 132 h 376"/>
                <a:gd name="T26" fmla="*/ 200 w 253"/>
                <a:gd name="T27" fmla="*/ 163 h 376"/>
                <a:gd name="T28" fmla="*/ 186 w 253"/>
                <a:gd name="T29" fmla="*/ 184 h 376"/>
                <a:gd name="T30" fmla="*/ 159 w 253"/>
                <a:gd name="T31" fmla="*/ 226 h 376"/>
                <a:gd name="T32" fmla="*/ 204 w 253"/>
                <a:gd name="T33" fmla="*/ 220 h 376"/>
                <a:gd name="T34" fmla="*/ 155 w 253"/>
                <a:gd name="T35" fmla="*/ 248 h 376"/>
                <a:gd name="T36" fmla="*/ 114 w 253"/>
                <a:gd name="T37" fmla="*/ 325 h 376"/>
                <a:gd name="T38" fmla="*/ 103 w 253"/>
                <a:gd name="T39" fmla="*/ 322 h 376"/>
                <a:gd name="T40" fmla="*/ 90 w 253"/>
                <a:gd name="T41" fmla="*/ 305 h 376"/>
                <a:gd name="T42" fmla="*/ 78 w 253"/>
                <a:gd name="T43" fmla="*/ 324 h 376"/>
                <a:gd name="T44" fmla="*/ 77 w 253"/>
                <a:gd name="T45" fmla="*/ 230 h 376"/>
                <a:gd name="T46" fmla="*/ 137 w 253"/>
                <a:gd name="T47" fmla="*/ 150 h 376"/>
                <a:gd name="T48" fmla="*/ 194 w 253"/>
                <a:gd name="T49" fmla="*/ 81 h 376"/>
                <a:gd name="T50" fmla="*/ 252 w 253"/>
                <a:gd name="T51" fmla="*/ 38 h 376"/>
                <a:gd name="T52" fmla="*/ 181 w 253"/>
                <a:gd name="T53" fmla="*/ 85 h 376"/>
                <a:gd name="T54" fmla="*/ 109 w 253"/>
                <a:gd name="T55" fmla="*/ 113 h 376"/>
                <a:gd name="T56" fmla="*/ 86 w 253"/>
                <a:gd name="T57" fmla="*/ 164 h 376"/>
                <a:gd name="T58" fmla="*/ 52 w 253"/>
                <a:gd name="T59" fmla="*/ 137 h 376"/>
                <a:gd name="T60" fmla="*/ 42 w 253"/>
                <a:gd name="T61" fmla="*/ 158 h 376"/>
                <a:gd name="T62" fmla="*/ 31 w 253"/>
                <a:gd name="T63" fmla="*/ 79 h 376"/>
                <a:gd name="T64" fmla="*/ 57 w 253"/>
                <a:gd name="T65" fmla="*/ 77 h 376"/>
                <a:gd name="T66" fmla="*/ 38 w 253"/>
                <a:gd name="T67" fmla="*/ 52 h 376"/>
                <a:gd name="T68" fmla="*/ 25 w 253"/>
                <a:gd name="T69" fmla="*/ 22 h 376"/>
                <a:gd name="T70" fmla="*/ 26 w 253"/>
                <a:gd name="T71" fmla="*/ 58 h 376"/>
                <a:gd name="T72" fmla="*/ 15 w 253"/>
                <a:gd name="T73" fmla="*/ 74 h 376"/>
                <a:gd name="T74" fmla="*/ 2 w 253"/>
                <a:gd name="T75" fmla="*/ 95 h 376"/>
                <a:gd name="T76" fmla="*/ 0 w 253"/>
                <a:gd name="T77" fmla="*/ 113 h 376"/>
                <a:gd name="T78" fmla="*/ 13 w 253"/>
                <a:gd name="T79" fmla="*/ 158 h 376"/>
                <a:gd name="T80" fmla="*/ 47 w 253"/>
                <a:gd name="T81" fmla="*/ 253 h 376"/>
                <a:gd name="T82" fmla="*/ 54 w 253"/>
                <a:gd name="T83" fmla="*/ 376 h 376"/>
                <a:gd name="T84" fmla="*/ 224 w 253"/>
                <a:gd name="T85" fmla="*/ 132 h 376"/>
                <a:gd name="T86" fmla="*/ 193 w 253"/>
                <a:gd name="T87" fmla="*/ 208 h 376"/>
                <a:gd name="T88" fmla="*/ 194 w 253"/>
                <a:gd name="T89" fmla="*/ 180 h 376"/>
                <a:gd name="T90" fmla="*/ 147 w 253"/>
                <a:gd name="T91" fmla="*/ 268 h 376"/>
                <a:gd name="T92" fmla="*/ 153 w 253"/>
                <a:gd name="T93" fmla="*/ 275 h 376"/>
                <a:gd name="T94" fmla="*/ 151 w 253"/>
                <a:gd name="T95" fmla="*/ 331 h 376"/>
                <a:gd name="T96" fmla="*/ 132 w 253"/>
                <a:gd name="T97" fmla="*/ 326 h 376"/>
                <a:gd name="T98" fmla="*/ 116 w 253"/>
                <a:gd name="T99" fmla="*/ 351 h 376"/>
                <a:gd name="T100" fmla="*/ 98 w 253"/>
                <a:gd name="T101" fmla="*/ 178 h 376"/>
                <a:gd name="T102" fmla="*/ 22 w 253"/>
                <a:gd name="T103" fmla="*/ 97 h 376"/>
                <a:gd name="T104" fmla="*/ 29 w 253"/>
                <a:gd name="T105" fmla="*/ 130 h 376"/>
                <a:gd name="T106" fmla="*/ 51 w 253"/>
                <a:gd name="T107" fmla="*/ 187 h 376"/>
                <a:gd name="T108" fmla="*/ 80 w 253"/>
                <a:gd name="T109" fmla="*/ 202 h 376"/>
                <a:gd name="T110" fmla="*/ 56 w 253"/>
                <a:gd name="T111" fmla="*/ 206 h 376"/>
                <a:gd name="T112" fmla="*/ 79 w 253"/>
                <a:gd name="T113" fmla="*/ 184 h 376"/>
                <a:gd name="T114" fmla="*/ 71 w 253"/>
                <a:gd name="T115" fmla="*/ 143 h 376"/>
                <a:gd name="T116" fmla="*/ 59 w 253"/>
                <a:gd name="T117" fmla="*/ 173 h 376"/>
                <a:gd name="T118" fmla="*/ 62 w 253"/>
                <a:gd name="T119" fmla="*/ 222 h 376"/>
                <a:gd name="T120" fmla="*/ 79 w 253"/>
                <a:gd name="T121" fmla="*/ 34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" h="376">
                  <a:moveTo>
                    <a:pt x="95" y="357"/>
                  </a:moveTo>
                  <a:cubicBezTo>
                    <a:pt x="93" y="364"/>
                    <a:pt x="88" y="369"/>
                    <a:pt x="85" y="376"/>
                  </a:cubicBezTo>
                  <a:cubicBezTo>
                    <a:pt x="93" y="376"/>
                    <a:pt x="93" y="376"/>
                    <a:pt x="93" y="376"/>
                  </a:cubicBezTo>
                  <a:cubicBezTo>
                    <a:pt x="95" y="370"/>
                    <a:pt x="100" y="366"/>
                    <a:pt x="107" y="368"/>
                  </a:cubicBezTo>
                  <a:cubicBezTo>
                    <a:pt x="107" y="373"/>
                    <a:pt x="115" y="364"/>
                    <a:pt x="121" y="364"/>
                  </a:cubicBezTo>
                  <a:cubicBezTo>
                    <a:pt x="118" y="363"/>
                    <a:pt x="120" y="362"/>
                    <a:pt x="121" y="362"/>
                  </a:cubicBezTo>
                  <a:cubicBezTo>
                    <a:pt x="122" y="360"/>
                    <a:pt x="122" y="364"/>
                    <a:pt x="123" y="363"/>
                  </a:cubicBezTo>
                  <a:cubicBezTo>
                    <a:pt x="122" y="370"/>
                    <a:pt x="108" y="374"/>
                    <a:pt x="106" y="375"/>
                  </a:cubicBezTo>
                  <a:cubicBezTo>
                    <a:pt x="108" y="374"/>
                    <a:pt x="108" y="372"/>
                    <a:pt x="107" y="371"/>
                  </a:cubicBezTo>
                  <a:cubicBezTo>
                    <a:pt x="107" y="372"/>
                    <a:pt x="104" y="372"/>
                    <a:pt x="105" y="376"/>
                  </a:cubicBezTo>
                  <a:cubicBezTo>
                    <a:pt x="129" y="376"/>
                    <a:pt x="129" y="376"/>
                    <a:pt x="129" y="376"/>
                  </a:cubicBezTo>
                  <a:cubicBezTo>
                    <a:pt x="134" y="372"/>
                    <a:pt x="144" y="364"/>
                    <a:pt x="145" y="363"/>
                  </a:cubicBezTo>
                  <a:cubicBezTo>
                    <a:pt x="148" y="364"/>
                    <a:pt x="157" y="357"/>
                    <a:pt x="154" y="353"/>
                  </a:cubicBezTo>
                  <a:cubicBezTo>
                    <a:pt x="149" y="354"/>
                    <a:pt x="133" y="366"/>
                    <a:pt x="129" y="362"/>
                  </a:cubicBezTo>
                  <a:cubicBezTo>
                    <a:pt x="127" y="360"/>
                    <a:pt x="135" y="355"/>
                    <a:pt x="136" y="354"/>
                  </a:cubicBezTo>
                  <a:cubicBezTo>
                    <a:pt x="142" y="349"/>
                    <a:pt x="150" y="354"/>
                    <a:pt x="152" y="349"/>
                  </a:cubicBezTo>
                  <a:cubicBezTo>
                    <a:pt x="152" y="353"/>
                    <a:pt x="156" y="344"/>
                    <a:pt x="157" y="346"/>
                  </a:cubicBezTo>
                  <a:cubicBezTo>
                    <a:pt x="160" y="337"/>
                    <a:pt x="172" y="335"/>
                    <a:pt x="172" y="324"/>
                  </a:cubicBezTo>
                  <a:cubicBezTo>
                    <a:pt x="170" y="326"/>
                    <a:pt x="163" y="330"/>
                    <a:pt x="163" y="326"/>
                  </a:cubicBezTo>
                  <a:cubicBezTo>
                    <a:pt x="162" y="328"/>
                    <a:pt x="156" y="328"/>
                    <a:pt x="154" y="327"/>
                  </a:cubicBezTo>
                  <a:cubicBezTo>
                    <a:pt x="156" y="324"/>
                    <a:pt x="160" y="324"/>
                    <a:pt x="162" y="323"/>
                  </a:cubicBezTo>
                  <a:cubicBezTo>
                    <a:pt x="163" y="324"/>
                    <a:pt x="163" y="324"/>
                    <a:pt x="162" y="325"/>
                  </a:cubicBezTo>
                  <a:cubicBezTo>
                    <a:pt x="165" y="321"/>
                    <a:pt x="169" y="315"/>
                    <a:pt x="175" y="314"/>
                  </a:cubicBezTo>
                  <a:cubicBezTo>
                    <a:pt x="175" y="311"/>
                    <a:pt x="183" y="305"/>
                    <a:pt x="186" y="299"/>
                  </a:cubicBezTo>
                  <a:cubicBezTo>
                    <a:pt x="183" y="298"/>
                    <a:pt x="183" y="304"/>
                    <a:pt x="183" y="299"/>
                  </a:cubicBezTo>
                  <a:cubicBezTo>
                    <a:pt x="180" y="304"/>
                    <a:pt x="157" y="315"/>
                    <a:pt x="152" y="315"/>
                  </a:cubicBezTo>
                  <a:cubicBezTo>
                    <a:pt x="153" y="307"/>
                    <a:pt x="167" y="298"/>
                    <a:pt x="177" y="297"/>
                  </a:cubicBezTo>
                  <a:cubicBezTo>
                    <a:pt x="183" y="296"/>
                    <a:pt x="189" y="282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5" y="278"/>
                    <a:pt x="198" y="274"/>
                    <a:pt x="198" y="274"/>
                  </a:cubicBezTo>
                  <a:cubicBezTo>
                    <a:pt x="198" y="273"/>
                    <a:pt x="195" y="274"/>
                    <a:pt x="195" y="272"/>
                  </a:cubicBezTo>
                  <a:cubicBezTo>
                    <a:pt x="195" y="277"/>
                    <a:pt x="185" y="276"/>
                    <a:pt x="188" y="282"/>
                  </a:cubicBezTo>
                  <a:cubicBezTo>
                    <a:pt x="183" y="280"/>
                    <a:pt x="165" y="298"/>
                    <a:pt x="159" y="293"/>
                  </a:cubicBezTo>
                  <a:cubicBezTo>
                    <a:pt x="160" y="298"/>
                    <a:pt x="133" y="304"/>
                    <a:pt x="129" y="305"/>
                  </a:cubicBezTo>
                  <a:cubicBezTo>
                    <a:pt x="131" y="303"/>
                    <a:pt x="129" y="300"/>
                    <a:pt x="133" y="301"/>
                  </a:cubicBezTo>
                  <a:cubicBezTo>
                    <a:pt x="125" y="297"/>
                    <a:pt x="143" y="289"/>
                    <a:pt x="143" y="290"/>
                  </a:cubicBezTo>
                  <a:cubicBezTo>
                    <a:pt x="145" y="286"/>
                    <a:pt x="160" y="283"/>
                    <a:pt x="164" y="282"/>
                  </a:cubicBezTo>
                  <a:cubicBezTo>
                    <a:pt x="169" y="282"/>
                    <a:pt x="192" y="268"/>
                    <a:pt x="193" y="272"/>
                  </a:cubicBezTo>
                  <a:cubicBezTo>
                    <a:pt x="193" y="270"/>
                    <a:pt x="193" y="269"/>
                    <a:pt x="193" y="268"/>
                  </a:cubicBezTo>
                  <a:cubicBezTo>
                    <a:pt x="192" y="268"/>
                    <a:pt x="192" y="268"/>
                    <a:pt x="191" y="268"/>
                  </a:cubicBezTo>
                  <a:cubicBezTo>
                    <a:pt x="191" y="267"/>
                    <a:pt x="193" y="266"/>
                    <a:pt x="194" y="265"/>
                  </a:cubicBezTo>
                  <a:cubicBezTo>
                    <a:pt x="198" y="264"/>
                    <a:pt x="197" y="262"/>
                    <a:pt x="200" y="259"/>
                  </a:cubicBezTo>
                  <a:cubicBezTo>
                    <a:pt x="203" y="255"/>
                    <a:pt x="207" y="251"/>
                    <a:pt x="211" y="250"/>
                  </a:cubicBezTo>
                  <a:cubicBezTo>
                    <a:pt x="211" y="253"/>
                    <a:pt x="212" y="251"/>
                    <a:pt x="214" y="252"/>
                  </a:cubicBezTo>
                  <a:cubicBezTo>
                    <a:pt x="214" y="252"/>
                    <a:pt x="214" y="252"/>
                    <a:pt x="214" y="252"/>
                  </a:cubicBezTo>
                  <a:cubicBezTo>
                    <a:pt x="212" y="252"/>
                    <a:pt x="210" y="266"/>
                    <a:pt x="209" y="267"/>
                  </a:cubicBezTo>
                  <a:cubicBezTo>
                    <a:pt x="207" y="272"/>
                    <a:pt x="204" y="275"/>
                    <a:pt x="200" y="278"/>
                  </a:cubicBezTo>
                  <a:cubicBezTo>
                    <a:pt x="200" y="281"/>
                    <a:pt x="200" y="283"/>
                    <a:pt x="198" y="285"/>
                  </a:cubicBezTo>
                  <a:cubicBezTo>
                    <a:pt x="200" y="287"/>
                    <a:pt x="199" y="287"/>
                    <a:pt x="197" y="290"/>
                  </a:cubicBezTo>
                  <a:cubicBezTo>
                    <a:pt x="197" y="291"/>
                    <a:pt x="198" y="291"/>
                    <a:pt x="198" y="291"/>
                  </a:cubicBezTo>
                  <a:cubicBezTo>
                    <a:pt x="201" y="289"/>
                    <a:pt x="210" y="276"/>
                    <a:pt x="207" y="275"/>
                  </a:cubicBezTo>
                  <a:cubicBezTo>
                    <a:pt x="214" y="272"/>
                    <a:pt x="218" y="254"/>
                    <a:pt x="217" y="247"/>
                  </a:cubicBezTo>
                  <a:cubicBezTo>
                    <a:pt x="215" y="248"/>
                    <a:pt x="213" y="247"/>
                    <a:pt x="213" y="247"/>
                  </a:cubicBezTo>
                  <a:cubicBezTo>
                    <a:pt x="213" y="247"/>
                    <a:pt x="212" y="247"/>
                    <a:pt x="212" y="248"/>
                  </a:cubicBezTo>
                  <a:cubicBezTo>
                    <a:pt x="212" y="248"/>
                    <a:pt x="211" y="248"/>
                    <a:pt x="211" y="248"/>
                  </a:cubicBezTo>
                  <a:cubicBezTo>
                    <a:pt x="210" y="248"/>
                    <a:pt x="210" y="249"/>
                    <a:pt x="209" y="249"/>
                  </a:cubicBezTo>
                  <a:cubicBezTo>
                    <a:pt x="210" y="248"/>
                    <a:pt x="210" y="248"/>
                    <a:pt x="211" y="248"/>
                  </a:cubicBezTo>
                  <a:cubicBezTo>
                    <a:pt x="211" y="248"/>
                    <a:pt x="211" y="248"/>
                    <a:pt x="212" y="248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09" y="248"/>
                    <a:pt x="211" y="245"/>
                    <a:pt x="208" y="245"/>
                  </a:cubicBezTo>
                  <a:cubicBezTo>
                    <a:pt x="208" y="246"/>
                    <a:pt x="201" y="253"/>
                    <a:pt x="197" y="250"/>
                  </a:cubicBezTo>
                  <a:cubicBezTo>
                    <a:pt x="197" y="250"/>
                    <a:pt x="193" y="246"/>
                    <a:pt x="195" y="247"/>
                  </a:cubicBezTo>
                  <a:cubicBezTo>
                    <a:pt x="199" y="243"/>
                    <a:pt x="224" y="213"/>
                    <a:pt x="219" y="210"/>
                  </a:cubicBezTo>
                  <a:cubicBezTo>
                    <a:pt x="219" y="210"/>
                    <a:pt x="213" y="212"/>
                    <a:pt x="214" y="211"/>
                  </a:cubicBezTo>
                  <a:cubicBezTo>
                    <a:pt x="213" y="212"/>
                    <a:pt x="213" y="213"/>
                    <a:pt x="215" y="213"/>
                  </a:cubicBezTo>
                  <a:cubicBezTo>
                    <a:pt x="211" y="218"/>
                    <a:pt x="206" y="212"/>
                    <a:pt x="209" y="208"/>
                  </a:cubicBezTo>
                  <a:cubicBezTo>
                    <a:pt x="211" y="205"/>
                    <a:pt x="211" y="206"/>
                    <a:pt x="211" y="203"/>
                  </a:cubicBezTo>
                  <a:cubicBezTo>
                    <a:pt x="214" y="200"/>
                    <a:pt x="222" y="193"/>
                    <a:pt x="223" y="193"/>
                  </a:cubicBezTo>
                  <a:cubicBezTo>
                    <a:pt x="222" y="194"/>
                    <a:pt x="221" y="194"/>
                    <a:pt x="220" y="194"/>
                  </a:cubicBezTo>
                  <a:cubicBezTo>
                    <a:pt x="221" y="192"/>
                    <a:pt x="226" y="189"/>
                    <a:pt x="227" y="193"/>
                  </a:cubicBezTo>
                  <a:cubicBezTo>
                    <a:pt x="230" y="192"/>
                    <a:pt x="227" y="190"/>
                    <a:pt x="229" y="189"/>
                  </a:cubicBezTo>
                  <a:cubicBezTo>
                    <a:pt x="215" y="187"/>
                    <a:pt x="213" y="201"/>
                    <a:pt x="202" y="200"/>
                  </a:cubicBezTo>
                  <a:cubicBezTo>
                    <a:pt x="203" y="200"/>
                    <a:pt x="204" y="187"/>
                    <a:pt x="206" y="188"/>
                  </a:cubicBezTo>
                  <a:cubicBezTo>
                    <a:pt x="209" y="190"/>
                    <a:pt x="215" y="181"/>
                    <a:pt x="218" y="182"/>
                  </a:cubicBezTo>
                  <a:cubicBezTo>
                    <a:pt x="214" y="179"/>
                    <a:pt x="219" y="175"/>
                    <a:pt x="221" y="172"/>
                  </a:cubicBezTo>
                  <a:cubicBezTo>
                    <a:pt x="220" y="173"/>
                    <a:pt x="219" y="172"/>
                    <a:pt x="221" y="171"/>
                  </a:cubicBezTo>
                  <a:cubicBezTo>
                    <a:pt x="217" y="170"/>
                    <a:pt x="212" y="177"/>
                    <a:pt x="212" y="177"/>
                  </a:cubicBezTo>
                  <a:cubicBezTo>
                    <a:pt x="206" y="176"/>
                    <a:pt x="213" y="172"/>
                    <a:pt x="211" y="169"/>
                  </a:cubicBezTo>
                  <a:cubicBezTo>
                    <a:pt x="212" y="169"/>
                    <a:pt x="213" y="170"/>
                    <a:pt x="213" y="171"/>
                  </a:cubicBezTo>
                  <a:cubicBezTo>
                    <a:pt x="214" y="166"/>
                    <a:pt x="218" y="154"/>
                    <a:pt x="225" y="153"/>
                  </a:cubicBezTo>
                  <a:cubicBezTo>
                    <a:pt x="222" y="148"/>
                    <a:pt x="219" y="151"/>
                    <a:pt x="222" y="143"/>
                  </a:cubicBezTo>
                  <a:cubicBezTo>
                    <a:pt x="224" y="139"/>
                    <a:pt x="228" y="137"/>
                    <a:pt x="228" y="136"/>
                  </a:cubicBezTo>
                  <a:cubicBezTo>
                    <a:pt x="228" y="137"/>
                    <a:pt x="230" y="140"/>
                    <a:pt x="230" y="139"/>
                  </a:cubicBezTo>
                  <a:cubicBezTo>
                    <a:pt x="234" y="137"/>
                    <a:pt x="229" y="126"/>
                    <a:pt x="235" y="126"/>
                  </a:cubicBezTo>
                  <a:cubicBezTo>
                    <a:pt x="234" y="124"/>
                    <a:pt x="234" y="121"/>
                    <a:pt x="234" y="119"/>
                  </a:cubicBezTo>
                  <a:cubicBezTo>
                    <a:pt x="235" y="120"/>
                    <a:pt x="235" y="120"/>
                    <a:pt x="235" y="121"/>
                  </a:cubicBezTo>
                  <a:cubicBezTo>
                    <a:pt x="240" y="115"/>
                    <a:pt x="244" y="101"/>
                    <a:pt x="245" y="93"/>
                  </a:cubicBezTo>
                  <a:cubicBezTo>
                    <a:pt x="240" y="91"/>
                    <a:pt x="236" y="112"/>
                    <a:pt x="236" y="112"/>
                  </a:cubicBezTo>
                  <a:cubicBezTo>
                    <a:pt x="236" y="112"/>
                    <a:pt x="236" y="113"/>
                    <a:pt x="236" y="113"/>
                  </a:cubicBezTo>
                  <a:cubicBezTo>
                    <a:pt x="236" y="115"/>
                    <a:pt x="234" y="113"/>
                    <a:pt x="233" y="113"/>
                  </a:cubicBezTo>
                  <a:cubicBezTo>
                    <a:pt x="236" y="117"/>
                    <a:pt x="228" y="128"/>
                    <a:pt x="229" y="126"/>
                  </a:cubicBezTo>
                  <a:cubicBezTo>
                    <a:pt x="229" y="127"/>
                    <a:pt x="230" y="133"/>
                    <a:pt x="230" y="134"/>
                  </a:cubicBezTo>
                  <a:cubicBezTo>
                    <a:pt x="226" y="134"/>
                    <a:pt x="224" y="124"/>
                    <a:pt x="224" y="121"/>
                  </a:cubicBezTo>
                  <a:cubicBezTo>
                    <a:pt x="224" y="120"/>
                    <a:pt x="231" y="119"/>
                    <a:pt x="224" y="115"/>
                  </a:cubicBezTo>
                  <a:cubicBezTo>
                    <a:pt x="226" y="111"/>
                    <a:pt x="234" y="100"/>
                    <a:pt x="232" y="97"/>
                  </a:cubicBezTo>
                  <a:cubicBezTo>
                    <a:pt x="232" y="99"/>
                    <a:pt x="225" y="99"/>
                    <a:pt x="227" y="102"/>
                  </a:cubicBezTo>
                  <a:cubicBezTo>
                    <a:pt x="226" y="102"/>
                    <a:pt x="219" y="98"/>
                    <a:pt x="222" y="97"/>
                  </a:cubicBezTo>
                  <a:cubicBezTo>
                    <a:pt x="214" y="97"/>
                    <a:pt x="212" y="109"/>
                    <a:pt x="210" y="114"/>
                  </a:cubicBezTo>
                  <a:cubicBezTo>
                    <a:pt x="213" y="115"/>
                    <a:pt x="211" y="111"/>
                    <a:pt x="213" y="111"/>
                  </a:cubicBezTo>
                  <a:cubicBezTo>
                    <a:pt x="214" y="111"/>
                    <a:pt x="212" y="113"/>
                    <a:pt x="212" y="114"/>
                  </a:cubicBezTo>
                  <a:cubicBezTo>
                    <a:pt x="215" y="113"/>
                    <a:pt x="218" y="113"/>
                    <a:pt x="221" y="112"/>
                  </a:cubicBezTo>
                  <a:cubicBezTo>
                    <a:pt x="219" y="113"/>
                    <a:pt x="215" y="123"/>
                    <a:pt x="215" y="123"/>
                  </a:cubicBezTo>
                  <a:cubicBezTo>
                    <a:pt x="207" y="126"/>
                    <a:pt x="203" y="126"/>
                    <a:pt x="201" y="132"/>
                  </a:cubicBezTo>
                  <a:cubicBezTo>
                    <a:pt x="198" y="139"/>
                    <a:pt x="209" y="133"/>
                    <a:pt x="206" y="142"/>
                  </a:cubicBezTo>
                  <a:cubicBezTo>
                    <a:pt x="204" y="146"/>
                    <a:pt x="202" y="148"/>
                    <a:pt x="199" y="150"/>
                  </a:cubicBezTo>
                  <a:cubicBezTo>
                    <a:pt x="199" y="148"/>
                    <a:pt x="197" y="148"/>
                    <a:pt x="197" y="146"/>
                  </a:cubicBezTo>
                  <a:cubicBezTo>
                    <a:pt x="194" y="145"/>
                    <a:pt x="193" y="154"/>
                    <a:pt x="193" y="155"/>
                  </a:cubicBezTo>
                  <a:cubicBezTo>
                    <a:pt x="197" y="155"/>
                    <a:pt x="197" y="156"/>
                    <a:pt x="199" y="159"/>
                  </a:cubicBezTo>
                  <a:cubicBezTo>
                    <a:pt x="198" y="159"/>
                    <a:pt x="197" y="160"/>
                    <a:pt x="197" y="161"/>
                  </a:cubicBezTo>
                  <a:cubicBezTo>
                    <a:pt x="198" y="161"/>
                    <a:pt x="199" y="161"/>
                    <a:pt x="201" y="161"/>
                  </a:cubicBezTo>
                  <a:cubicBezTo>
                    <a:pt x="201" y="163"/>
                    <a:pt x="195" y="162"/>
                    <a:pt x="200" y="163"/>
                  </a:cubicBezTo>
                  <a:cubicBezTo>
                    <a:pt x="199" y="164"/>
                    <a:pt x="198" y="164"/>
                    <a:pt x="197" y="164"/>
                  </a:cubicBezTo>
                  <a:cubicBezTo>
                    <a:pt x="198" y="168"/>
                    <a:pt x="196" y="165"/>
                    <a:pt x="196" y="168"/>
                  </a:cubicBezTo>
                  <a:cubicBezTo>
                    <a:pt x="196" y="169"/>
                    <a:pt x="197" y="170"/>
                    <a:pt x="199" y="169"/>
                  </a:cubicBezTo>
                  <a:cubicBezTo>
                    <a:pt x="196" y="171"/>
                    <a:pt x="192" y="172"/>
                    <a:pt x="190" y="176"/>
                  </a:cubicBezTo>
                  <a:cubicBezTo>
                    <a:pt x="189" y="176"/>
                    <a:pt x="190" y="174"/>
                    <a:pt x="190" y="174"/>
                  </a:cubicBezTo>
                  <a:cubicBezTo>
                    <a:pt x="188" y="175"/>
                    <a:pt x="180" y="178"/>
                    <a:pt x="184" y="179"/>
                  </a:cubicBezTo>
                  <a:cubicBezTo>
                    <a:pt x="181" y="183"/>
                    <a:pt x="178" y="181"/>
                    <a:pt x="178" y="189"/>
                  </a:cubicBezTo>
                  <a:cubicBezTo>
                    <a:pt x="182" y="187"/>
                    <a:pt x="182" y="183"/>
                    <a:pt x="186" y="184"/>
                  </a:cubicBezTo>
                  <a:cubicBezTo>
                    <a:pt x="184" y="185"/>
                    <a:pt x="188" y="189"/>
                    <a:pt x="188" y="184"/>
                  </a:cubicBezTo>
                  <a:cubicBezTo>
                    <a:pt x="192" y="185"/>
                    <a:pt x="190" y="194"/>
                    <a:pt x="188" y="196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5" y="194"/>
                    <a:pt x="174" y="208"/>
                    <a:pt x="173" y="200"/>
                  </a:cubicBezTo>
                  <a:cubicBezTo>
                    <a:pt x="171" y="200"/>
                    <a:pt x="168" y="206"/>
                    <a:pt x="171" y="207"/>
                  </a:cubicBezTo>
                  <a:cubicBezTo>
                    <a:pt x="169" y="209"/>
                    <a:pt x="167" y="211"/>
                    <a:pt x="165" y="213"/>
                  </a:cubicBezTo>
                  <a:cubicBezTo>
                    <a:pt x="163" y="215"/>
                    <a:pt x="163" y="219"/>
                    <a:pt x="164" y="220"/>
                  </a:cubicBezTo>
                  <a:cubicBezTo>
                    <a:pt x="161" y="220"/>
                    <a:pt x="162" y="224"/>
                    <a:pt x="159" y="226"/>
                  </a:cubicBezTo>
                  <a:cubicBezTo>
                    <a:pt x="152" y="231"/>
                    <a:pt x="158" y="230"/>
                    <a:pt x="157" y="236"/>
                  </a:cubicBezTo>
                  <a:cubicBezTo>
                    <a:pt x="163" y="235"/>
                    <a:pt x="174" y="234"/>
                    <a:pt x="176" y="227"/>
                  </a:cubicBezTo>
                  <a:cubicBezTo>
                    <a:pt x="179" y="227"/>
                    <a:pt x="188" y="224"/>
                    <a:pt x="188" y="228"/>
                  </a:cubicBezTo>
                  <a:cubicBezTo>
                    <a:pt x="193" y="224"/>
                    <a:pt x="195" y="213"/>
                    <a:pt x="204" y="217"/>
                  </a:cubicBezTo>
                  <a:cubicBezTo>
                    <a:pt x="204" y="216"/>
                    <a:pt x="203" y="216"/>
                    <a:pt x="203" y="215"/>
                  </a:cubicBezTo>
                  <a:cubicBezTo>
                    <a:pt x="205" y="214"/>
                    <a:pt x="206" y="218"/>
                    <a:pt x="204" y="219"/>
                  </a:cubicBezTo>
                  <a:cubicBezTo>
                    <a:pt x="206" y="220"/>
                    <a:pt x="209" y="219"/>
                    <a:pt x="209" y="216"/>
                  </a:cubicBezTo>
                  <a:cubicBezTo>
                    <a:pt x="212" y="219"/>
                    <a:pt x="207" y="223"/>
                    <a:pt x="204" y="220"/>
                  </a:cubicBezTo>
                  <a:cubicBezTo>
                    <a:pt x="204" y="223"/>
                    <a:pt x="196" y="230"/>
                    <a:pt x="195" y="232"/>
                  </a:cubicBezTo>
                  <a:cubicBezTo>
                    <a:pt x="194" y="234"/>
                    <a:pt x="190" y="236"/>
                    <a:pt x="188" y="234"/>
                  </a:cubicBezTo>
                  <a:cubicBezTo>
                    <a:pt x="185" y="238"/>
                    <a:pt x="183" y="240"/>
                    <a:pt x="178" y="242"/>
                  </a:cubicBezTo>
                  <a:cubicBezTo>
                    <a:pt x="173" y="244"/>
                    <a:pt x="168" y="246"/>
                    <a:pt x="164" y="248"/>
                  </a:cubicBezTo>
                  <a:cubicBezTo>
                    <a:pt x="165" y="247"/>
                    <a:pt x="165" y="248"/>
                    <a:pt x="161" y="249"/>
                  </a:cubicBezTo>
                  <a:cubicBezTo>
                    <a:pt x="162" y="249"/>
                    <a:pt x="163" y="248"/>
                    <a:pt x="164" y="248"/>
                  </a:cubicBezTo>
                  <a:cubicBezTo>
                    <a:pt x="161" y="249"/>
                    <a:pt x="150" y="253"/>
                    <a:pt x="156" y="252"/>
                  </a:cubicBezTo>
                  <a:cubicBezTo>
                    <a:pt x="154" y="256"/>
                    <a:pt x="146" y="248"/>
                    <a:pt x="155" y="248"/>
                  </a:cubicBezTo>
                  <a:cubicBezTo>
                    <a:pt x="153" y="247"/>
                    <a:pt x="157" y="240"/>
                    <a:pt x="158" y="238"/>
                  </a:cubicBezTo>
                  <a:cubicBezTo>
                    <a:pt x="156" y="239"/>
                    <a:pt x="148" y="246"/>
                    <a:pt x="152" y="246"/>
                  </a:cubicBezTo>
                  <a:cubicBezTo>
                    <a:pt x="151" y="250"/>
                    <a:pt x="138" y="262"/>
                    <a:pt x="141" y="270"/>
                  </a:cubicBezTo>
                  <a:cubicBezTo>
                    <a:pt x="138" y="268"/>
                    <a:pt x="134" y="280"/>
                    <a:pt x="135" y="279"/>
                  </a:cubicBezTo>
                  <a:cubicBezTo>
                    <a:pt x="135" y="280"/>
                    <a:pt x="132" y="282"/>
                    <a:pt x="135" y="281"/>
                  </a:cubicBezTo>
                  <a:cubicBezTo>
                    <a:pt x="135" y="281"/>
                    <a:pt x="131" y="284"/>
                    <a:pt x="134" y="283"/>
                  </a:cubicBezTo>
                  <a:cubicBezTo>
                    <a:pt x="133" y="285"/>
                    <a:pt x="128" y="289"/>
                    <a:pt x="131" y="289"/>
                  </a:cubicBezTo>
                  <a:cubicBezTo>
                    <a:pt x="127" y="295"/>
                    <a:pt x="112" y="325"/>
                    <a:pt x="114" y="325"/>
                  </a:cubicBezTo>
                  <a:cubicBezTo>
                    <a:pt x="113" y="327"/>
                    <a:pt x="110" y="328"/>
                    <a:pt x="109" y="331"/>
                  </a:cubicBezTo>
                  <a:cubicBezTo>
                    <a:pt x="107" y="335"/>
                    <a:pt x="104" y="339"/>
                    <a:pt x="99" y="339"/>
                  </a:cubicBezTo>
                  <a:cubicBezTo>
                    <a:pt x="101" y="341"/>
                    <a:pt x="97" y="342"/>
                    <a:pt x="100" y="344"/>
                  </a:cubicBezTo>
                  <a:cubicBezTo>
                    <a:pt x="100" y="345"/>
                    <a:pt x="100" y="345"/>
                    <a:pt x="99" y="344"/>
                  </a:cubicBezTo>
                  <a:cubicBezTo>
                    <a:pt x="99" y="353"/>
                    <a:pt x="99" y="349"/>
                    <a:pt x="93" y="350"/>
                  </a:cubicBezTo>
                  <a:cubicBezTo>
                    <a:pt x="94" y="349"/>
                    <a:pt x="97" y="349"/>
                    <a:pt x="93" y="348"/>
                  </a:cubicBezTo>
                  <a:cubicBezTo>
                    <a:pt x="97" y="346"/>
                    <a:pt x="98" y="339"/>
                    <a:pt x="98" y="338"/>
                  </a:cubicBezTo>
                  <a:cubicBezTo>
                    <a:pt x="96" y="333"/>
                    <a:pt x="101" y="326"/>
                    <a:pt x="103" y="322"/>
                  </a:cubicBezTo>
                  <a:cubicBezTo>
                    <a:pt x="106" y="317"/>
                    <a:pt x="111" y="316"/>
                    <a:pt x="109" y="312"/>
                  </a:cubicBezTo>
                  <a:cubicBezTo>
                    <a:pt x="109" y="309"/>
                    <a:pt x="110" y="307"/>
                    <a:pt x="109" y="307"/>
                  </a:cubicBezTo>
                  <a:cubicBezTo>
                    <a:pt x="113" y="302"/>
                    <a:pt x="107" y="294"/>
                    <a:pt x="103" y="297"/>
                  </a:cubicBezTo>
                  <a:cubicBezTo>
                    <a:pt x="109" y="294"/>
                    <a:pt x="105" y="269"/>
                    <a:pt x="97" y="270"/>
                  </a:cubicBezTo>
                  <a:cubicBezTo>
                    <a:pt x="95" y="277"/>
                    <a:pt x="103" y="290"/>
                    <a:pt x="98" y="295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6" y="305"/>
                    <a:pt x="106" y="312"/>
                    <a:pt x="96" y="320"/>
                  </a:cubicBezTo>
                  <a:cubicBezTo>
                    <a:pt x="92" y="319"/>
                    <a:pt x="93" y="305"/>
                    <a:pt x="90" y="305"/>
                  </a:cubicBezTo>
                  <a:cubicBezTo>
                    <a:pt x="94" y="299"/>
                    <a:pt x="79" y="288"/>
                    <a:pt x="81" y="282"/>
                  </a:cubicBezTo>
                  <a:cubicBezTo>
                    <a:pt x="76" y="286"/>
                    <a:pt x="77" y="286"/>
                    <a:pt x="78" y="294"/>
                  </a:cubicBezTo>
                  <a:cubicBezTo>
                    <a:pt x="79" y="297"/>
                    <a:pt x="85" y="305"/>
                    <a:pt x="85" y="306"/>
                  </a:cubicBezTo>
                  <a:cubicBezTo>
                    <a:pt x="85" y="308"/>
                    <a:pt x="82" y="318"/>
                    <a:pt x="88" y="318"/>
                  </a:cubicBezTo>
                  <a:cubicBezTo>
                    <a:pt x="87" y="320"/>
                    <a:pt x="88" y="334"/>
                    <a:pt x="92" y="335"/>
                  </a:cubicBezTo>
                  <a:cubicBezTo>
                    <a:pt x="91" y="336"/>
                    <a:pt x="90" y="336"/>
                    <a:pt x="89" y="336"/>
                  </a:cubicBezTo>
                  <a:cubicBezTo>
                    <a:pt x="91" y="337"/>
                    <a:pt x="88" y="341"/>
                    <a:pt x="87" y="341"/>
                  </a:cubicBezTo>
                  <a:cubicBezTo>
                    <a:pt x="86" y="341"/>
                    <a:pt x="84" y="322"/>
                    <a:pt x="78" y="324"/>
                  </a:cubicBezTo>
                  <a:cubicBezTo>
                    <a:pt x="77" y="321"/>
                    <a:pt x="73" y="293"/>
                    <a:pt x="70" y="294"/>
                  </a:cubicBezTo>
                  <a:cubicBezTo>
                    <a:pt x="70" y="288"/>
                    <a:pt x="69" y="291"/>
                    <a:pt x="63" y="291"/>
                  </a:cubicBezTo>
                  <a:cubicBezTo>
                    <a:pt x="55" y="282"/>
                    <a:pt x="67" y="281"/>
                    <a:pt x="57" y="275"/>
                  </a:cubicBezTo>
                  <a:cubicBezTo>
                    <a:pt x="57" y="275"/>
                    <a:pt x="57" y="275"/>
                    <a:pt x="58" y="275"/>
                  </a:cubicBezTo>
                  <a:cubicBezTo>
                    <a:pt x="58" y="275"/>
                    <a:pt x="56" y="263"/>
                    <a:pt x="64" y="264"/>
                  </a:cubicBezTo>
                  <a:cubicBezTo>
                    <a:pt x="64" y="263"/>
                    <a:pt x="64" y="263"/>
                    <a:pt x="63" y="263"/>
                  </a:cubicBezTo>
                  <a:cubicBezTo>
                    <a:pt x="64" y="261"/>
                    <a:pt x="66" y="263"/>
                    <a:pt x="67" y="262"/>
                  </a:cubicBezTo>
                  <a:cubicBezTo>
                    <a:pt x="62" y="256"/>
                    <a:pt x="75" y="239"/>
                    <a:pt x="77" y="230"/>
                  </a:cubicBezTo>
                  <a:cubicBezTo>
                    <a:pt x="79" y="230"/>
                    <a:pt x="78" y="228"/>
                    <a:pt x="83" y="225"/>
                  </a:cubicBezTo>
                  <a:cubicBezTo>
                    <a:pt x="82" y="225"/>
                    <a:pt x="82" y="225"/>
                    <a:pt x="81" y="225"/>
                  </a:cubicBezTo>
                  <a:cubicBezTo>
                    <a:pt x="89" y="220"/>
                    <a:pt x="91" y="214"/>
                    <a:pt x="95" y="206"/>
                  </a:cubicBezTo>
                  <a:cubicBezTo>
                    <a:pt x="97" y="203"/>
                    <a:pt x="107" y="190"/>
                    <a:pt x="105" y="189"/>
                  </a:cubicBezTo>
                  <a:cubicBezTo>
                    <a:pt x="106" y="189"/>
                    <a:pt x="115" y="182"/>
                    <a:pt x="113" y="181"/>
                  </a:cubicBezTo>
                  <a:cubicBezTo>
                    <a:pt x="113" y="178"/>
                    <a:pt x="112" y="177"/>
                    <a:pt x="114" y="174"/>
                  </a:cubicBezTo>
                  <a:cubicBezTo>
                    <a:pt x="120" y="177"/>
                    <a:pt x="122" y="166"/>
                    <a:pt x="127" y="161"/>
                  </a:cubicBezTo>
                  <a:cubicBezTo>
                    <a:pt x="131" y="156"/>
                    <a:pt x="136" y="152"/>
                    <a:pt x="137" y="150"/>
                  </a:cubicBezTo>
                  <a:cubicBezTo>
                    <a:pt x="141" y="144"/>
                    <a:pt x="140" y="155"/>
                    <a:pt x="144" y="145"/>
                  </a:cubicBezTo>
                  <a:cubicBezTo>
                    <a:pt x="146" y="140"/>
                    <a:pt x="146" y="136"/>
                    <a:pt x="151" y="136"/>
                  </a:cubicBezTo>
                  <a:cubicBezTo>
                    <a:pt x="150" y="135"/>
                    <a:pt x="153" y="131"/>
                    <a:pt x="153" y="130"/>
                  </a:cubicBezTo>
                  <a:cubicBezTo>
                    <a:pt x="157" y="129"/>
                    <a:pt x="160" y="128"/>
                    <a:pt x="164" y="129"/>
                  </a:cubicBezTo>
                  <a:cubicBezTo>
                    <a:pt x="166" y="127"/>
                    <a:pt x="160" y="125"/>
                    <a:pt x="160" y="125"/>
                  </a:cubicBezTo>
                  <a:cubicBezTo>
                    <a:pt x="160" y="122"/>
                    <a:pt x="161" y="119"/>
                    <a:pt x="163" y="117"/>
                  </a:cubicBezTo>
                  <a:cubicBezTo>
                    <a:pt x="166" y="113"/>
                    <a:pt x="169" y="111"/>
                    <a:pt x="171" y="106"/>
                  </a:cubicBezTo>
                  <a:cubicBezTo>
                    <a:pt x="176" y="95"/>
                    <a:pt x="190" y="92"/>
                    <a:pt x="194" y="81"/>
                  </a:cubicBezTo>
                  <a:cubicBezTo>
                    <a:pt x="198" y="84"/>
                    <a:pt x="241" y="49"/>
                    <a:pt x="245" y="44"/>
                  </a:cubicBezTo>
                  <a:cubicBezTo>
                    <a:pt x="246" y="44"/>
                    <a:pt x="252" y="46"/>
                    <a:pt x="252" y="45"/>
                  </a:cubicBezTo>
                  <a:cubicBezTo>
                    <a:pt x="251" y="45"/>
                    <a:pt x="250" y="44"/>
                    <a:pt x="251" y="43"/>
                  </a:cubicBezTo>
                  <a:cubicBezTo>
                    <a:pt x="251" y="44"/>
                    <a:pt x="252" y="45"/>
                    <a:pt x="253" y="45"/>
                  </a:cubicBezTo>
                  <a:cubicBezTo>
                    <a:pt x="253" y="44"/>
                    <a:pt x="252" y="38"/>
                    <a:pt x="252" y="38"/>
                  </a:cubicBezTo>
                  <a:cubicBezTo>
                    <a:pt x="251" y="38"/>
                    <a:pt x="250" y="39"/>
                    <a:pt x="250" y="40"/>
                  </a:cubicBezTo>
                  <a:cubicBezTo>
                    <a:pt x="249" y="39"/>
                    <a:pt x="247" y="39"/>
                    <a:pt x="246" y="38"/>
                  </a:cubicBezTo>
                  <a:cubicBezTo>
                    <a:pt x="247" y="38"/>
                    <a:pt x="251" y="37"/>
                    <a:pt x="252" y="38"/>
                  </a:cubicBezTo>
                  <a:cubicBezTo>
                    <a:pt x="249" y="36"/>
                    <a:pt x="236" y="39"/>
                    <a:pt x="239" y="44"/>
                  </a:cubicBezTo>
                  <a:cubicBezTo>
                    <a:pt x="236" y="45"/>
                    <a:pt x="229" y="43"/>
                    <a:pt x="230" y="49"/>
                  </a:cubicBezTo>
                  <a:cubicBezTo>
                    <a:pt x="225" y="52"/>
                    <a:pt x="230" y="44"/>
                    <a:pt x="225" y="52"/>
                  </a:cubicBezTo>
                  <a:cubicBezTo>
                    <a:pt x="223" y="54"/>
                    <a:pt x="221" y="56"/>
                    <a:pt x="219" y="57"/>
                  </a:cubicBezTo>
                  <a:cubicBezTo>
                    <a:pt x="214" y="60"/>
                    <a:pt x="210" y="61"/>
                    <a:pt x="206" y="62"/>
                  </a:cubicBezTo>
                  <a:cubicBezTo>
                    <a:pt x="206" y="64"/>
                    <a:pt x="204" y="65"/>
                    <a:pt x="206" y="67"/>
                  </a:cubicBezTo>
                  <a:cubicBezTo>
                    <a:pt x="202" y="65"/>
                    <a:pt x="198" y="74"/>
                    <a:pt x="197" y="70"/>
                  </a:cubicBezTo>
                  <a:cubicBezTo>
                    <a:pt x="193" y="72"/>
                    <a:pt x="184" y="80"/>
                    <a:pt x="181" y="85"/>
                  </a:cubicBezTo>
                  <a:cubicBezTo>
                    <a:pt x="178" y="87"/>
                    <a:pt x="175" y="92"/>
                    <a:pt x="170" y="93"/>
                  </a:cubicBezTo>
                  <a:cubicBezTo>
                    <a:pt x="168" y="98"/>
                    <a:pt x="164" y="102"/>
                    <a:pt x="161" y="107"/>
                  </a:cubicBezTo>
                  <a:cubicBezTo>
                    <a:pt x="161" y="107"/>
                    <a:pt x="159" y="104"/>
                    <a:pt x="159" y="106"/>
                  </a:cubicBezTo>
                  <a:cubicBezTo>
                    <a:pt x="158" y="111"/>
                    <a:pt x="155" y="115"/>
                    <a:pt x="153" y="119"/>
                  </a:cubicBezTo>
                  <a:cubicBezTo>
                    <a:pt x="147" y="128"/>
                    <a:pt x="139" y="136"/>
                    <a:pt x="132" y="144"/>
                  </a:cubicBezTo>
                  <a:cubicBezTo>
                    <a:pt x="129" y="148"/>
                    <a:pt x="110" y="164"/>
                    <a:pt x="110" y="164"/>
                  </a:cubicBezTo>
                  <a:cubicBezTo>
                    <a:pt x="106" y="153"/>
                    <a:pt x="111" y="136"/>
                    <a:pt x="106" y="127"/>
                  </a:cubicBezTo>
                  <a:cubicBezTo>
                    <a:pt x="104" y="124"/>
                    <a:pt x="108" y="116"/>
                    <a:pt x="109" y="113"/>
                  </a:cubicBezTo>
                  <a:cubicBezTo>
                    <a:pt x="109" y="108"/>
                    <a:pt x="109" y="103"/>
                    <a:pt x="108" y="98"/>
                  </a:cubicBezTo>
                  <a:cubicBezTo>
                    <a:pt x="108" y="99"/>
                    <a:pt x="107" y="99"/>
                    <a:pt x="107" y="100"/>
                  </a:cubicBezTo>
                  <a:cubicBezTo>
                    <a:pt x="107" y="100"/>
                    <a:pt x="107" y="95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6" y="92"/>
                    <a:pt x="106" y="92"/>
                    <a:pt x="105" y="92"/>
                  </a:cubicBezTo>
                  <a:cubicBezTo>
                    <a:pt x="107" y="102"/>
                    <a:pt x="96" y="113"/>
                    <a:pt x="99" y="124"/>
                  </a:cubicBezTo>
                  <a:cubicBezTo>
                    <a:pt x="102" y="135"/>
                    <a:pt x="107" y="149"/>
                    <a:pt x="101" y="160"/>
                  </a:cubicBezTo>
                  <a:cubicBezTo>
                    <a:pt x="99" y="153"/>
                    <a:pt x="87" y="160"/>
                    <a:pt x="86" y="164"/>
                  </a:cubicBezTo>
                  <a:cubicBezTo>
                    <a:pt x="84" y="158"/>
                    <a:pt x="90" y="145"/>
                    <a:pt x="93" y="140"/>
                  </a:cubicBezTo>
                  <a:cubicBezTo>
                    <a:pt x="96" y="136"/>
                    <a:pt x="97" y="131"/>
                    <a:pt x="93" y="126"/>
                  </a:cubicBezTo>
                  <a:cubicBezTo>
                    <a:pt x="92" y="126"/>
                    <a:pt x="84" y="129"/>
                    <a:pt x="84" y="127"/>
                  </a:cubicBezTo>
                  <a:cubicBezTo>
                    <a:pt x="82" y="117"/>
                    <a:pt x="93" y="107"/>
                    <a:pt x="94" y="100"/>
                  </a:cubicBezTo>
                  <a:cubicBezTo>
                    <a:pt x="94" y="98"/>
                    <a:pt x="94" y="92"/>
                    <a:pt x="96" y="91"/>
                  </a:cubicBezTo>
                  <a:cubicBezTo>
                    <a:pt x="98" y="89"/>
                    <a:pt x="95" y="84"/>
                    <a:pt x="91" y="91"/>
                  </a:cubicBezTo>
                  <a:cubicBezTo>
                    <a:pt x="82" y="112"/>
                    <a:pt x="72" y="128"/>
                    <a:pt x="56" y="145"/>
                  </a:cubicBezTo>
                  <a:cubicBezTo>
                    <a:pt x="53" y="144"/>
                    <a:pt x="54" y="138"/>
                    <a:pt x="52" y="137"/>
                  </a:cubicBezTo>
                  <a:cubicBezTo>
                    <a:pt x="48" y="135"/>
                    <a:pt x="50" y="140"/>
                    <a:pt x="49" y="140"/>
                  </a:cubicBezTo>
                  <a:cubicBezTo>
                    <a:pt x="48" y="141"/>
                    <a:pt x="53" y="142"/>
                    <a:pt x="52" y="139"/>
                  </a:cubicBezTo>
                  <a:cubicBezTo>
                    <a:pt x="54" y="141"/>
                    <a:pt x="50" y="145"/>
                    <a:pt x="48" y="146"/>
                  </a:cubicBezTo>
                  <a:cubicBezTo>
                    <a:pt x="49" y="146"/>
                    <a:pt x="49" y="147"/>
                    <a:pt x="50" y="148"/>
                  </a:cubicBezTo>
                  <a:cubicBezTo>
                    <a:pt x="49" y="147"/>
                    <a:pt x="49" y="147"/>
                    <a:pt x="48" y="148"/>
                  </a:cubicBezTo>
                  <a:cubicBezTo>
                    <a:pt x="50" y="150"/>
                    <a:pt x="54" y="159"/>
                    <a:pt x="49" y="161"/>
                  </a:cubicBezTo>
                  <a:cubicBezTo>
                    <a:pt x="48" y="161"/>
                    <a:pt x="48" y="160"/>
                    <a:pt x="49" y="160"/>
                  </a:cubicBezTo>
                  <a:cubicBezTo>
                    <a:pt x="49" y="160"/>
                    <a:pt x="42" y="159"/>
                    <a:pt x="42" y="158"/>
                  </a:cubicBezTo>
                  <a:cubicBezTo>
                    <a:pt x="43" y="158"/>
                    <a:pt x="41" y="130"/>
                    <a:pt x="39" y="129"/>
                  </a:cubicBezTo>
                  <a:cubicBezTo>
                    <a:pt x="40" y="128"/>
                    <a:pt x="41" y="128"/>
                    <a:pt x="41" y="128"/>
                  </a:cubicBezTo>
                  <a:cubicBezTo>
                    <a:pt x="37" y="127"/>
                    <a:pt x="37" y="109"/>
                    <a:pt x="37" y="103"/>
                  </a:cubicBezTo>
                  <a:cubicBezTo>
                    <a:pt x="36" y="104"/>
                    <a:pt x="35" y="104"/>
                    <a:pt x="34" y="105"/>
                  </a:cubicBezTo>
                  <a:cubicBezTo>
                    <a:pt x="37" y="98"/>
                    <a:pt x="35" y="97"/>
                    <a:pt x="35" y="92"/>
                  </a:cubicBezTo>
                  <a:cubicBezTo>
                    <a:pt x="35" y="91"/>
                    <a:pt x="29" y="86"/>
                    <a:pt x="34" y="86"/>
                  </a:cubicBezTo>
                  <a:cubicBezTo>
                    <a:pt x="31" y="89"/>
                    <a:pt x="35" y="87"/>
                    <a:pt x="36" y="88"/>
                  </a:cubicBezTo>
                  <a:cubicBezTo>
                    <a:pt x="39" y="88"/>
                    <a:pt x="33" y="80"/>
                    <a:pt x="31" y="79"/>
                  </a:cubicBezTo>
                  <a:cubicBezTo>
                    <a:pt x="31" y="78"/>
                    <a:pt x="33" y="71"/>
                    <a:pt x="35" y="69"/>
                  </a:cubicBezTo>
                  <a:cubicBezTo>
                    <a:pt x="39" y="66"/>
                    <a:pt x="44" y="74"/>
                    <a:pt x="40" y="75"/>
                  </a:cubicBezTo>
                  <a:cubicBezTo>
                    <a:pt x="48" y="78"/>
                    <a:pt x="41" y="93"/>
                    <a:pt x="47" y="99"/>
                  </a:cubicBezTo>
                  <a:cubicBezTo>
                    <a:pt x="48" y="97"/>
                    <a:pt x="49" y="95"/>
                    <a:pt x="48" y="93"/>
                  </a:cubicBezTo>
                  <a:cubicBezTo>
                    <a:pt x="48" y="93"/>
                    <a:pt x="49" y="94"/>
                    <a:pt x="50" y="94"/>
                  </a:cubicBezTo>
                  <a:cubicBezTo>
                    <a:pt x="48" y="91"/>
                    <a:pt x="55" y="90"/>
                    <a:pt x="54" y="86"/>
                  </a:cubicBezTo>
                  <a:cubicBezTo>
                    <a:pt x="54" y="86"/>
                    <a:pt x="53" y="87"/>
                    <a:pt x="54" y="88"/>
                  </a:cubicBezTo>
                  <a:cubicBezTo>
                    <a:pt x="52" y="87"/>
                    <a:pt x="58" y="80"/>
                    <a:pt x="57" y="77"/>
                  </a:cubicBezTo>
                  <a:cubicBezTo>
                    <a:pt x="62" y="79"/>
                    <a:pt x="63" y="71"/>
                    <a:pt x="62" y="67"/>
                  </a:cubicBezTo>
                  <a:cubicBezTo>
                    <a:pt x="52" y="68"/>
                    <a:pt x="52" y="81"/>
                    <a:pt x="48" y="86"/>
                  </a:cubicBezTo>
                  <a:cubicBezTo>
                    <a:pt x="48" y="86"/>
                    <a:pt x="48" y="75"/>
                    <a:pt x="45" y="78"/>
                  </a:cubicBezTo>
                  <a:cubicBezTo>
                    <a:pt x="49" y="71"/>
                    <a:pt x="44" y="62"/>
                    <a:pt x="49" y="56"/>
                  </a:cubicBezTo>
                  <a:cubicBezTo>
                    <a:pt x="52" y="52"/>
                    <a:pt x="63" y="44"/>
                    <a:pt x="53" y="43"/>
                  </a:cubicBezTo>
                  <a:cubicBezTo>
                    <a:pt x="54" y="42"/>
                    <a:pt x="55" y="42"/>
                    <a:pt x="56" y="41"/>
                  </a:cubicBezTo>
                  <a:cubicBezTo>
                    <a:pt x="51" y="39"/>
                    <a:pt x="47" y="52"/>
                    <a:pt x="39" y="51"/>
                  </a:cubicBezTo>
                  <a:cubicBezTo>
                    <a:pt x="40" y="53"/>
                    <a:pt x="41" y="53"/>
                    <a:pt x="38" y="52"/>
                  </a:cubicBezTo>
                  <a:cubicBezTo>
                    <a:pt x="39" y="58"/>
                    <a:pt x="39" y="55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38" y="62"/>
                    <a:pt x="40" y="65"/>
                    <a:pt x="37" y="68"/>
                  </a:cubicBezTo>
                  <a:cubicBezTo>
                    <a:pt x="36" y="65"/>
                    <a:pt x="34" y="64"/>
                    <a:pt x="31" y="62"/>
                  </a:cubicBezTo>
                  <a:cubicBezTo>
                    <a:pt x="32" y="61"/>
                    <a:pt x="33" y="60"/>
                    <a:pt x="34" y="60"/>
                  </a:cubicBezTo>
                  <a:cubicBezTo>
                    <a:pt x="31" y="55"/>
                    <a:pt x="33" y="53"/>
                    <a:pt x="27" y="52"/>
                  </a:cubicBezTo>
                  <a:cubicBezTo>
                    <a:pt x="28" y="49"/>
                    <a:pt x="26" y="41"/>
                    <a:pt x="29" y="40"/>
                  </a:cubicBezTo>
                  <a:cubicBezTo>
                    <a:pt x="32" y="40"/>
                    <a:pt x="22" y="23"/>
                    <a:pt x="25" y="22"/>
                  </a:cubicBezTo>
                  <a:cubicBezTo>
                    <a:pt x="21" y="23"/>
                    <a:pt x="25" y="15"/>
                    <a:pt x="23" y="12"/>
                  </a:cubicBezTo>
                  <a:cubicBezTo>
                    <a:pt x="20" y="8"/>
                    <a:pt x="23" y="3"/>
                    <a:pt x="22" y="0"/>
                  </a:cubicBezTo>
                  <a:cubicBezTo>
                    <a:pt x="17" y="2"/>
                    <a:pt x="21" y="5"/>
                    <a:pt x="20" y="9"/>
                  </a:cubicBezTo>
                  <a:cubicBezTo>
                    <a:pt x="18" y="7"/>
                    <a:pt x="19" y="14"/>
                    <a:pt x="19" y="16"/>
                  </a:cubicBezTo>
                  <a:cubicBezTo>
                    <a:pt x="20" y="19"/>
                    <a:pt x="17" y="27"/>
                    <a:pt x="22" y="28"/>
                  </a:cubicBezTo>
                  <a:cubicBezTo>
                    <a:pt x="21" y="30"/>
                    <a:pt x="18" y="32"/>
                    <a:pt x="16" y="31"/>
                  </a:cubicBezTo>
                  <a:cubicBezTo>
                    <a:pt x="18" y="38"/>
                    <a:pt x="22" y="42"/>
                    <a:pt x="24" y="49"/>
                  </a:cubicBezTo>
                  <a:cubicBezTo>
                    <a:pt x="25" y="44"/>
                    <a:pt x="27" y="60"/>
                    <a:pt x="26" y="58"/>
                  </a:cubicBezTo>
                  <a:cubicBezTo>
                    <a:pt x="23" y="55"/>
                    <a:pt x="25" y="58"/>
                    <a:pt x="24" y="58"/>
                  </a:cubicBezTo>
                  <a:cubicBezTo>
                    <a:pt x="24" y="58"/>
                    <a:pt x="25" y="58"/>
                    <a:pt x="25" y="59"/>
                  </a:cubicBezTo>
                  <a:cubicBezTo>
                    <a:pt x="19" y="59"/>
                    <a:pt x="21" y="60"/>
                    <a:pt x="17" y="55"/>
                  </a:cubicBezTo>
                  <a:cubicBezTo>
                    <a:pt x="16" y="55"/>
                    <a:pt x="15" y="55"/>
                    <a:pt x="14" y="57"/>
                  </a:cubicBezTo>
                  <a:cubicBezTo>
                    <a:pt x="13" y="52"/>
                    <a:pt x="8" y="48"/>
                    <a:pt x="4" y="51"/>
                  </a:cubicBezTo>
                  <a:cubicBezTo>
                    <a:pt x="10" y="55"/>
                    <a:pt x="6" y="58"/>
                    <a:pt x="11" y="62"/>
                  </a:cubicBezTo>
                  <a:cubicBezTo>
                    <a:pt x="14" y="64"/>
                    <a:pt x="19" y="73"/>
                    <a:pt x="17" y="76"/>
                  </a:cubicBezTo>
                  <a:cubicBezTo>
                    <a:pt x="15" y="76"/>
                    <a:pt x="14" y="75"/>
                    <a:pt x="15" y="74"/>
                  </a:cubicBezTo>
                  <a:cubicBezTo>
                    <a:pt x="12" y="74"/>
                    <a:pt x="15" y="79"/>
                    <a:pt x="13" y="79"/>
                  </a:cubicBezTo>
                  <a:cubicBezTo>
                    <a:pt x="19" y="77"/>
                    <a:pt x="19" y="86"/>
                    <a:pt x="16" y="89"/>
                  </a:cubicBezTo>
                  <a:cubicBezTo>
                    <a:pt x="17" y="89"/>
                    <a:pt x="13" y="87"/>
                    <a:pt x="13" y="90"/>
                  </a:cubicBezTo>
                  <a:cubicBezTo>
                    <a:pt x="9" y="87"/>
                    <a:pt x="8" y="77"/>
                    <a:pt x="2" y="78"/>
                  </a:cubicBezTo>
                  <a:cubicBezTo>
                    <a:pt x="3" y="75"/>
                    <a:pt x="2" y="72"/>
                    <a:pt x="0" y="7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2"/>
                    <a:pt x="1" y="87"/>
                    <a:pt x="2" y="90"/>
                  </a:cubicBezTo>
                  <a:cubicBezTo>
                    <a:pt x="3" y="94"/>
                    <a:pt x="1" y="94"/>
                    <a:pt x="2" y="95"/>
                  </a:cubicBezTo>
                  <a:cubicBezTo>
                    <a:pt x="2" y="96"/>
                    <a:pt x="2" y="97"/>
                    <a:pt x="3" y="97"/>
                  </a:cubicBezTo>
                  <a:cubicBezTo>
                    <a:pt x="8" y="85"/>
                    <a:pt x="21" y="120"/>
                    <a:pt x="22" y="123"/>
                  </a:cubicBezTo>
                  <a:cubicBezTo>
                    <a:pt x="18" y="118"/>
                    <a:pt x="11" y="119"/>
                    <a:pt x="6" y="120"/>
                  </a:cubicBezTo>
                  <a:cubicBezTo>
                    <a:pt x="6" y="118"/>
                    <a:pt x="7" y="98"/>
                    <a:pt x="4" y="98"/>
                  </a:cubicBezTo>
                  <a:cubicBezTo>
                    <a:pt x="1" y="98"/>
                    <a:pt x="6" y="103"/>
                    <a:pt x="0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" y="116"/>
                    <a:pt x="2" y="116"/>
                    <a:pt x="3" y="118"/>
                  </a:cubicBezTo>
                  <a:cubicBezTo>
                    <a:pt x="1" y="119"/>
                    <a:pt x="1" y="114"/>
                    <a:pt x="1" y="118"/>
                  </a:cubicBezTo>
                  <a:cubicBezTo>
                    <a:pt x="1" y="118"/>
                    <a:pt x="0" y="118"/>
                    <a:pt x="0" y="117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2" y="132"/>
                    <a:pt x="3" y="135"/>
                    <a:pt x="4" y="136"/>
                  </a:cubicBezTo>
                  <a:cubicBezTo>
                    <a:pt x="5" y="138"/>
                    <a:pt x="22" y="158"/>
                    <a:pt x="13" y="156"/>
                  </a:cubicBezTo>
                  <a:cubicBezTo>
                    <a:pt x="16" y="158"/>
                    <a:pt x="14" y="157"/>
                    <a:pt x="13" y="158"/>
                  </a:cubicBezTo>
                  <a:cubicBezTo>
                    <a:pt x="15" y="158"/>
                    <a:pt x="15" y="164"/>
                    <a:pt x="19" y="161"/>
                  </a:cubicBezTo>
                  <a:cubicBezTo>
                    <a:pt x="18" y="161"/>
                    <a:pt x="17" y="160"/>
                    <a:pt x="16" y="159"/>
                  </a:cubicBezTo>
                  <a:cubicBezTo>
                    <a:pt x="17" y="160"/>
                    <a:pt x="27" y="165"/>
                    <a:pt x="26" y="167"/>
                  </a:cubicBezTo>
                  <a:cubicBezTo>
                    <a:pt x="26" y="173"/>
                    <a:pt x="23" y="170"/>
                    <a:pt x="28" y="174"/>
                  </a:cubicBezTo>
                  <a:cubicBezTo>
                    <a:pt x="33" y="177"/>
                    <a:pt x="37" y="191"/>
                    <a:pt x="39" y="197"/>
                  </a:cubicBezTo>
                  <a:cubicBezTo>
                    <a:pt x="42" y="205"/>
                    <a:pt x="39" y="208"/>
                    <a:pt x="42" y="215"/>
                  </a:cubicBezTo>
                  <a:cubicBezTo>
                    <a:pt x="44" y="221"/>
                    <a:pt x="51" y="232"/>
                    <a:pt x="46" y="239"/>
                  </a:cubicBezTo>
                  <a:cubicBezTo>
                    <a:pt x="46" y="239"/>
                    <a:pt x="48" y="249"/>
                    <a:pt x="47" y="253"/>
                  </a:cubicBezTo>
                  <a:cubicBezTo>
                    <a:pt x="47" y="257"/>
                    <a:pt x="56" y="280"/>
                    <a:pt x="48" y="281"/>
                  </a:cubicBezTo>
                  <a:cubicBezTo>
                    <a:pt x="53" y="285"/>
                    <a:pt x="54" y="288"/>
                    <a:pt x="54" y="295"/>
                  </a:cubicBezTo>
                  <a:cubicBezTo>
                    <a:pt x="54" y="300"/>
                    <a:pt x="57" y="302"/>
                    <a:pt x="57" y="307"/>
                  </a:cubicBezTo>
                  <a:cubicBezTo>
                    <a:pt x="56" y="314"/>
                    <a:pt x="58" y="318"/>
                    <a:pt x="52" y="326"/>
                  </a:cubicBezTo>
                  <a:cubicBezTo>
                    <a:pt x="61" y="326"/>
                    <a:pt x="56" y="333"/>
                    <a:pt x="57" y="338"/>
                  </a:cubicBezTo>
                  <a:cubicBezTo>
                    <a:pt x="59" y="344"/>
                    <a:pt x="60" y="352"/>
                    <a:pt x="58" y="359"/>
                  </a:cubicBezTo>
                  <a:cubicBezTo>
                    <a:pt x="57" y="362"/>
                    <a:pt x="55" y="365"/>
                    <a:pt x="53" y="367"/>
                  </a:cubicBezTo>
                  <a:cubicBezTo>
                    <a:pt x="53" y="370"/>
                    <a:pt x="54" y="373"/>
                    <a:pt x="54" y="376"/>
                  </a:cubicBezTo>
                  <a:cubicBezTo>
                    <a:pt x="79" y="376"/>
                    <a:pt x="79" y="376"/>
                    <a:pt x="79" y="376"/>
                  </a:cubicBezTo>
                  <a:cubicBezTo>
                    <a:pt x="81" y="368"/>
                    <a:pt x="86" y="354"/>
                    <a:pt x="95" y="357"/>
                  </a:cubicBezTo>
                  <a:close/>
                  <a:moveTo>
                    <a:pt x="224" y="132"/>
                  </a:moveTo>
                  <a:cubicBezTo>
                    <a:pt x="222" y="131"/>
                    <a:pt x="221" y="131"/>
                    <a:pt x="223" y="134"/>
                  </a:cubicBezTo>
                  <a:cubicBezTo>
                    <a:pt x="221" y="135"/>
                    <a:pt x="220" y="135"/>
                    <a:pt x="219" y="134"/>
                  </a:cubicBezTo>
                  <a:cubicBezTo>
                    <a:pt x="218" y="136"/>
                    <a:pt x="216" y="138"/>
                    <a:pt x="214" y="139"/>
                  </a:cubicBezTo>
                  <a:cubicBezTo>
                    <a:pt x="216" y="136"/>
                    <a:pt x="212" y="138"/>
                    <a:pt x="212" y="136"/>
                  </a:cubicBezTo>
                  <a:cubicBezTo>
                    <a:pt x="212" y="137"/>
                    <a:pt x="222" y="125"/>
                    <a:pt x="224" y="132"/>
                  </a:cubicBezTo>
                  <a:close/>
                  <a:moveTo>
                    <a:pt x="203" y="158"/>
                  </a:moveTo>
                  <a:cubicBezTo>
                    <a:pt x="206" y="154"/>
                    <a:pt x="212" y="146"/>
                    <a:pt x="218" y="148"/>
                  </a:cubicBezTo>
                  <a:cubicBezTo>
                    <a:pt x="217" y="154"/>
                    <a:pt x="214" y="157"/>
                    <a:pt x="210" y="161"/>
                  </a:cubicBezTo>
                  <a:cubicBezTo>
                    <a:pt x="210" y="160"/>
                    <a:pt x="209" y="160"/>
                    <a:pt x="209" y="159"/>
                  </a:cubicBezTo>
                  <a:cubicBezTo>
                    <a:pt x="208" y="161"/>
                    <a:pt x="208" y="164"/>
                    <a:pt x="206" y="164"/>
                  </a:cubicBezTo>
                  <a:cubicBezTo>
                    <a:pt x="203" y="162"/>
                    <a:pt x="199" y="167"/>
                    <a:pt x="203" y="158"/>
                  </a:cubicBezTo>
                  <a:close/>
                  <a:moveTo>
                    <a:pt x="195" y="209"/>
                  </a:moveTo>
                  <a:cubicBezTo>
                    <a:pt x="194" y="209"/>
                    <a:pt x="193" y="209"/>
                    <a:pt x="193" y="208"/>
                  </a:cubicBezTo>
                  <a:cubicBezTo>
                    <a:pt x="191" y="216"/>
                    <a:pt x="175" y="224"/>
                    <a:pt x="168" y="224"/>
                  </a:cubicBezTo>
                  <a:cubicBezTo>
                    <a:pt x="169" y="224"/>
                    <a:pt x="166" y="222"/>
                    <a:pt x="165" y="223"/>
                  </a:cubicBezTo>
                  <a:cubicBezTo>
                    <a:pt x="165" y="220"/>
                    <a:pt x="171" y="212"/>
                    <a:pt x="173" y="208"/>
                  </a:cubicBezTo>
                  <a:cubicBezTo>
                    <a:pt x="177" y="208"/>
                    <a:pt x="181" y="208"/>
                    <a:pt x="186" y="206"/>
                  </a:cubicBezTo>
                  <a:cubicBezTo>
                    <a:pt x="190" y="204"/>
                    <a:pt x="192" y="198"/>
                    <a:pt x="197" y="199"/>
                  </a:cubicBezTo>
                  <a:cubicBezTo>
                    <a:pt x="197" y="201"/>
                    <a:pt x="194" y="209"/>
                    <a:pt x="195" y="209"/>
                  </a:cubicBezTo>
                  <a:close/>
                  <a:moveTo>
                    <a:pt x="199" y="184"/>
                  </a:moveTo>
                  <a:cubicBezTo>
                    <a:pt x="197" y="183"/>
                    <a:pt x="195" y="181"/>
                    <a:pt x="194" y="180"/>
                  </a:cubicBezTo>
                  <a:cubicBezTo>
                    <a:pt x="197" y="178"/>
                    <a:pt x="200" y="177"/>
                    <a:pt x="200" y="173"/>
                  </a:cubicBezTo>
                  <a:cubicBezTo>
                    <a:pt x="206" y="176"/>
                    <a:pt x="203" y="178"/>
                    <a:pt x="205" y="181"/>
                  </a:cubicBezTo>
                  <a:cubicBezTo>
                    <a:pt x="201" y="182"/>
                    <a:pt x="205" y="187"/>
                    <a:pt x="199" y="184"/>
                  </a:cubicBezTo>
                  <a:close/>
                  <a:moveTo>
                    <a:pt x="192" y="244"/>
                  </a:moveTo>
                  <a:cubicBezTo>
                    <a:pt x="193" y="245"/>
                    <a:pt x="193" y="246"/>
                    <a:pt x="194" y="246"/>
                  </a:cubicBezTo>
                  <a:cubicBezTo>
                    <a:pt x="192" y="248"/>
                    <a:pt x="191" y="247"/>
                    <a:pt x="190" y="245"/>
                  </a:cubicBezTo>
                  <a:cubicBezTo>
                    <a:pt x="192" y="245"/>
                    <a:pt x="191" y="244"/>
                    <a:pt x="192" y="244"/>
                  </a:cubicBezTo>
                  <a:close/>
                  <a:moveTo>
                    <a:pt x="147" y="268"/>
                  </a:moveTo>
                  <a:cubicBezTo>
                    <a:pt x="149" y="268"/>
                    <a:pt x="143" y="263"/>
                    <a:pt x="149" y="266"/>
                  </a:cubicBezTo>
                  <a:cubicBezTo>
                    <a:pt x="147" y="258"/>
                    <a:pt x="169" y="255"/>
                    <a:pt x="171" y="253"/>
                  </a:cubicBezTo>
                  <a:cubicBezTo>
                    <a:pt x="171" y="253"/>
                    <a:pt x="172" y="254"/>
                    <a:pt x="173" y="254"/>
                  </a:cubicBezTo>
                  <a:cubicBezTo>
                    <a:pt x="170" y="251"/>
                    <a:pt x="181" y="252"/>
                    <a:pt x="181" y="252"/>
                  </a:cubicBezTo>
                  <a:cubicBezTo>
                    <a:pt x="180" y="246"/>
                    <a:pt x="188" y="246"/>
                    <a:pt x="190" y="251"/>
                  </a:cubicBezTo>
                  <a:cubicBezTo>
                    <a:pt x="188" y="251"/>
                    <a:pt x="188" y="259"/>
                    <a:pt x="185" y="262"/>
                  </a:cubicBezTo>
                  <a:cubicBezTo>
                    <a:pt x="182" y="265"/>
                    <a:pt x="177" y="265"/>
                    <a:pt x="175" y="267"/>
                  </a:cubicBezTo>
                  <a:cubicBezTo>
                    <a:pt x="171" y="270"/>
                    <a:pt x="155" y="277"/>
                    <a:pt x="153" y="275"/>
                  </a:cubicBezTo>
                  <a:cubicBezTo>
                    <a:pt x="153" y="280"/>
                    <a:pt x="141" y="282"/>
                    <a:pt x="141" y="275"/>
                  </a:cubicBezTo>
                  <a:cubicBezTo>
                    <a:pt x="141" y="274"/>
                    <a:pt x="145" y="267"/>
                    <a:pt x="147" y="268"/>
                  </a:cubicBezTo>
                  <a:close/>
                  <a:moveTo>
                    <a:pt x="135" y="343"/>
                  </a:moveTo>
                  <a:cubicBezTo>
                    <a:pt x="131" y="346"/>
                    <a:pt x="124" y="350"/>
                    <a:pt x="120" y="350"/>
                  </a:cubicBezTo>
                  <a:cubicBezTo>
                    <a:pt x="116" y="350"/>
                    <a:pt x="127" y="344"/>
                    <a:pt x="127" y="344"/>
                  </a:cubicBezTo>
                  <a:cubicBezTo>
                    <a:pt x="124" y="344"/>
                    <a:pt x="126" y="338"/>
                    <a:pt x="130" y="337"/>
                  </a:cubicBezTo>
                  <a:cubicBezTo>
                    <a:pt x="137" y="335"/>
                    <a:pt x="138" y="336"/>
                    <a:pt x="135" y="343"/>
                  </a:cubicBezTo>
                  <a:close/>
                  <a:moveTo>
                    <a:pt x="151" y="331"/>
                  </a:moveTo>
                  <a:cubicBezTo>
                    <a:pt x="150" y="334"/>
                    <a:pt x="148" y="337"/>
                    <a:pt x="145" y="336"/>
                  </a:cubicBezTo>
                  <a:cubicBezTo>
                    <a:pt x="147" y="333"/>
                    <a:pt x="145" y="329"/>
                    <a:pt x="148" y="328"/>
                  </a:cubicBezTo>
                  <a:cubicBezTo>
                    <a:pt x="148" y="329"/>
                    <a:pt x="152" y="330"/>
                    <a:pt x="151" y="331"/>
                  </a:cubicBezTo>
                  <a:close/>
                  <a:moveTo>
                    <a:pt x="126" y="318"/>
                  </a:moveTo>
                  <a:cubicBezTo>
                    <a:pt x="132" y="317"/>
                    <a:pt x="131" y="324"/>
                    <a:pt x="131" y="324"/>
                  </a:cubicBezTo>
                  <a:cubicBezTo>
                    <a:pt x="133" y="322"/>
                    <a:pt x="132" y="319"/>
                    <a:pt x="131" y="318"/>
                  </a:cubicBezTo>
                  <a:cubicBezTo>
                    <a:pt x="135" y="318"/>
                    <a:pt x="143" y="304"/>
                    <a:pt x="149" y="312"/>
                  </a:cubicBezTo>
                  <a:cubicBezTo>
                    <a:pt x="154" y="319"/>
                    <a:pt x="135" y="322"/>
                    <a:pt x="132" y="326"/>
                  </a:cubicBezTo>
                  <a:cubicBezTo>
                    <a:pt x="126" y="326"/>
                    <a:pt x="124" y="329"/>
                    <a:pt x="119" y="329"/>
                  </a:cubicBezTo>
                  <a:cubicBezTo>
                    <a:pt x="119" y="328"/>
                    <a:pt x="119" y="327"/>
                    <a:pt x="118" y="327"/>
                  </a:cubicBezTo>
                  <a:cubicBezTo>
                    <a:pt x="118" y="328"/>
                    <a:pt x="118" y="328"/>
                    <a:pt x="117" y="328"/>
                  </a:cubicBezTo>
                  <a:cubicBezTo>
                    <a:pt x="118" y="323"/>
                    <a:pt x="121" y="319"/>
                    <a:pt x="126" y="318"/>
                  </a:cubicBezTo>
                  <a:close/>
                  <a:moveTo>
                    <a:pt x="112" y="352"/>
                  </a:moveTo>
                  <a:cubicBezTo>
                    <a:pt x="112" y="348"/>
                    <a:pt x="118" y="338"/>
                    <a:pt x="119" y="342"/>
                  </a:cubicBezTo>
                  <a:cubicBezTo>
                    <a:pt x="118" y="343"/>
                    <a:pt x="117" y="344"/>
                    <a:pt x="116" y="344"/>
                  </a:cubicBezTo>
                  <a:cubicBezTo>
                    <a:pt x="117" y="346"/>
                    <a:pt x="117" y="349"/>
                    <a:pt x="116" y="351"/>
                  </a:cubicBezTo>
                  <a:cubicBezTo>
                    <a:pt x="116" y="350"/>
                    <a:pt x="113" y="354"/>
                    <a:pt x="113" y="355"/>
                  </a:cubicBezTo>
                  <a:cubicBezTo>
                    <a:pt x="110" y="353"/>
                    <a:pt x="106" y="359"/>
                    <a:pt x="103" y="354"/>
                  </a:cubicBezTo>
                  <a:cubicBezTo>
                    <a:pt x="105" y="355"/>
                    <a:pt x="110" y="349"/>
                    <a:pt x="112" y="352"/>
                  </a:cubicBezTo>
                  <a:close/>
                  <a:moveTo>
                    <a:pt x="90" y="180"/>
                  </a:moveTo>
                  <a:cubicBezTo>
                    <a:pt x="92" y="178"/>
                    <a:pt x="93" y="176"/>
                    <a:pt x="95" y="174"/>
                  </a:cubicBezTo>
                  <a:cubicBezTo>
                    <a:pt x="94" y="174"/>
                    <a:pt x="93" y="174"/>
                    <a:pt x="93" y="173"/>
                  </a:cubicBezTo>
                  <a:cubicBezTo>
                    <a:pt x="94" y="173"/>
                    <a:pt x="95" y="173"/>
                    <a:pt x="97" y="172"/>
                  </a:cubicBezTo>
                  <a:cubicBezTo>
                    <a:pt x="97" y="174"/>
                    <a:pt x="97" y="176"/>
                    <a:pt x="98" y="178"/>
                  </a:cubicBezTo>
                  <a:cubicBezTo>
                    <a:pt x="94" y="181"/>
                    <a:pt x="92" y="182"/>
                    <a:pt x="90" y="183"/>
                  </a:cubicBezTo>
                  <a:cubicBezTo>
                    <a:pt x="90" y="180"/>
                    <a:pt x="95" y="180"/>
                    <a:pt x="90" y="180"/>
                  </a:cubicBezTo>
                  <a:close/>
                  <a:moveTo>
                    <a:pt x="6" y="93"/>
                  </a:moveTo>
                  <a:cubicBezTo>
                    <a:pt x="5" y="92"/>
                    <a:pt x="4" y="88"/>
                    <a:pt x="4" y="89"/>
                  </a:cubicBezTo>
                  <a:cubicBezTo>
                    <a:pt x="4" y="89"/>
                    <a:pt x="3" y="89"/>
                    <a:pt x="3" y="88"/>
                  </a:cubicBezTo>
                  <a:cubicBezTo>
                    <a:pt x="6" y="86"/>
                    <a:pt x="4" y="91"/>
                    <a:pt x="7" y="90"/>
                  </a:cubicBezTo>
                  <a:cubicBezTo>
                    <a:pt x="7" y="91"/>
                    <a:pt x="6" y="92"/>
                    <a:pt x="6" y="93"/>
                  </a:cubicBezTo>
                  <a:close/>
                  <a:moveTo>
                    <a:pt x="22" y="97"/>
                  </a:moveTo>
                  <a:cubicBezTo>
                    <a:pt x="23" y="96"/>
                    <a:pt x="24" y="95"/>
                    <a:pt x="25" y="94"/>
                  </a:cubicBezTo>
                  <a:cubicBezTo>
                    <a:pt x="25" y="95"/>
                    <a:pt x="24" y="96"/>
                    <a:pt x="24" y="97"/>
                  </a:cubicBezTo>
                  <a:cubicBezTo>
                    <a:pt x="26" y="97"/>
                    <a:pt x="26" y="96"/>
                    <a:pt x="26" y="96"/>
                  </a:cubicBezTo>
                  <a:cubicBezTo>
                    <a:pt x="26" y="95"/>
                    <a:pt x="27" y="99"/>
                    <a:pt x="27" y="98"/>
                  </a:cubicBezTo>
                  <a:cubicBezTo>
                    <a:pt x="27" y="98"/>
                    <a:pt x="22" y="97"/>
                    <a:pt x="22" y="97"/>
                  </a:cubicBezTo>
                  <a:close/>
                  <a:moveTo>
                    <a:pt x="26" y="131"/>
                  </a:moveTo>
                  <a:cubicBezTo>
                    <a:pt x="25" y="129"/>
                    <a:pt x="25" y="127"/>
                    <a:pt x="25" y="125"/>
                  </a:cubicBezTo>
                  <a:cubicBezTo>
                    <a:pt x="27" y="126"/>
                    <a:pt x="28" y="127"/>
                    <a:pt x="29" y="130"/>
                  </a:cubicBezTo>
                  <a:cubicBezTo>
                    <a:pt x="28" y="130"/>
                    <a:pt x="27" y="130"/>
                    <a:pt x="26" y="131"/>
                  </a:cubicBezTo>
                  <a:close/>
                  <a:moveTo>
                    <a:pt x="48" y="192"/>
                  </a:moveTo>
                  <a:cubicBezTo>
                    <a:pt x="47" y="191"/>
                    <a:pt x="46" y="186"/>
                    <a:pt x="49" y="187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8" y="189"/>
                    <a:pt x="49" y="193"/>
                    <a:pt x="48" y="192"/>
                  </a:cubicBezTo>
                  <a:close/>
                  <a:moveTo>
                    <a:pt x="52" y="178"/>
                  </a:moveTo>
                  <a:cubicBezTo>
                    <a:pt x="52" y="176"/>
                    <a:pt x="52" y="188"/>
                    <a:pt x="50" y="184"/>
                  </a:cubicBezTo>
                  <a:cubicBezTo>
                    <a:pt x="49" y="186"/>
                    <a:pt x="49" y="187"/>
                    <a:pt x="51" y="187"/>
                  </a:cubicBezTo>
                  <a:cubicBezTo>
                    <a:pt x="50" y="187"/>
                    <a:pt x="50" y="188"/>
                    <a:pt x="49" y="188"/>
                  </a:cubicBezTo>
                  <a:cubicBezTo>
                    <a:pt x="49" y="187"/>
                    <a:pt x="48" y="186"/>
                    <a:pt x="47" y="186"/>
                  </a:cubicBezTo>
                  <a:cubicBezTo>
                    <a:pt x="47" y="187"/>
                    <a:pt x="47" y="187"/>
                    <a:pt x="46" y="188"/>
                  </a:cubicBezTo>
                  <a:cubicBezTo>
                    <a:pt x="46" y="189"/>
                    <a:pt x="47" y="185"/>
                    <a:pt x="47" y="186"/>
                  </a:cubicBezTo>
                  <a:cubicBezTo>
                    <a:pt x="41" y="191"/>
                    <a:pt x="44" y="165"/>
                    <a:pt x="43" y="164"/>
                  </a:cubicBezTo>
                  <a:cubicBezTo>
                    <a:pt x="53" y="166"/>
                    <a:pt x="52" y="168"/>
                    <a:pt x="52" y="178"/>
                  </a:cubicBezTo>
                  <a:close/>
                  <a:moveTo>
                    <a:pt x="75" y="207"/>
                  </a:moveTo>
                  <a:cubicBezTo>
                    <a:pt x="74" y="207"/>
                    <a:pt x="76" y="201"/>
                    <a:pt x="80" y="202"/>
                  </a:cubicBezTo>
                  <a:cubicBezTo>
                    <a:pt x="79" y="203"/>
                    <a:pt x="77" y="209"/>
                    <a:pt x="75" y="207"/>
                  </a:cubicBezTo>
                  <a:close/>
                  <a:moveTo>
                    <a:pt x="79" y="184"/>
                  </a:moveTo>
                  <a:cubicBezTo>
                    <a:pt x="75" y="189"/>
                    <a:pt x="72" y="190"/>
                    <a:pt x="70" y="194"/>
                  </a:cubicBezTo>
                  <a:cubicBezTo>
                    <a:pt x="67" y="200"/>
                    <a:pt x="62" y="208"/>
                    <a:pt x="57" y="208"/>
                  </a:cubicBezTo>
                  <a:cubicBezTo>
                    <a:pt x="56" y="209"/>
                    <a:pt x="56" y="210"/>
                    <a:pt x="57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7"/>
                    <a:pt x="58" y="205"/>
                    <a:pt x="59" y="205"/>
                  </a:cubicBezTo>
                  <a:cubicBezTo>
                    <a:pt x="58" y="205"/>
                    <a:pt x="57" y="205"/>
                    <a:pt x="56" y="206"/>
                  </a:cubicBezTo>
                  <a:cubicBezTo>
                    <a:pt x="57" y="201"/>
                    <a:pt x="58" y="197"/>
                    <a:pt x="57" y="194"/>
                  </a:cubicBezTo>
                  <a:cubicBezTo>
                    <a:pt x="61" y="193"/>
                    <a:pt x="63" y="182"/>
                    <a:pt x="67" y="178"/>
                  </a:cubicBezTo>
                  <a:cubicBezTo>
                    <a:pt x="67" y="180"/>
                    <a:pt x="71" y="182"/>
                    <a:pt x="73" y="184"/>
                  </a:cubicBezTo>
                  <a:cubicBezTo>
                    <a:pt x="73" y="181"/>
                    <a:pt x="76" y="175"/>
                    <a:pt x="74" y="172"/>
                  </a:cubicBezTo>
                  <a:cubicBezTo>
                    <a:pt x="76" y="172"/>
                    <a:pt x="77" y="171"/>
                    <a:pt x="78" y="169"/>
                  </a:cubicBezTo>
                  <a:cubicBezTo>
                    <a:pt x="79" y="166"/>
                    <a:pt x="82" y="166"/>
                    <a:pt x="82" y="165"/>
                  </a:cubicBezTo>
                  <a:cubicBezTo>
                    <a:pt x="83" y="167"/>
                    <a:pt x="81" y="169"/>
                    <a:pt x="84" y="167"/>
                  </a:cubicBezTo>
                  <a:cubicBezTo>
                    <a:pt x="82" y="174"/>
                    <a:pt x="83" y="178"/>
                    <a:pt x="79" y="184"/>
                  </a:cubicBezTo>
                  <a:close/>
                  <a:moveTo>
                    <a:pt x="58" y="161"/>
                  </a:moveTo>
                  <a:cubicBezTo>
                    <a:pt x="56" y="158"/>
                    <a:pt x="59" y="153"/>
                    <a:pt x="62" y="153"/>
                  </a:cubicBezTo>
                  <a:cubicBezTo>
                    <a:pt x="64" y="154"/>
                    <a:pt x="68" y="140"/>
                    <a:pt x="71" y="146"/>
                  </a:cubicBezTo>
                  <a:cubicBezTo>
                    <a:pt x="71" y="146"/>
                    <a:pt x="69" y="148"/>
                    <a:pt x="68" y="149"/>
                  </a:cubicBezTo>
                  <a:cubicBezTo>
                    <a:pt x="72" y="147"/>
                    <a:pt x="68" y="154"/>
                    <a:pt x="73" y="153"/>
                  </a:cubicBezTo>
                  <a:cubicBezTo>
                    <a:pt x="73" y="152"/>
                    <a:pt x="71" y="147"/>
                    <a:pt x="75" y="149"/>
                  </a:cubicBezTo>
                  <a:cubicBezTo>
                    <a:pt x="73" y="147"/>
                    <a:pt x="73" y="144"/>
                    <a:pt x="72" y="142"/>
                  </a:cubicBezTo>
                  <a:cubicBezTo>
                    <a:pt x="72" y="143"/>
                    <a:pt x="71" y="144"/>
                    <a:pt x="71" y="143"/>
                  </a:cubicBezTo>
                  <a:cubicBezTo>
                    <a:pt x="73" y="138"/>
                    <a:pt x="75" y="133"/>
                    <a:pt x="81" y="130"/>
                  </a:cubicBezTo>
                  <a:cubicBezTo>
                    <a:pt x="81" y="133"/>
                    <a:pt x="81" y="130"/>
                    <a:pt x="82" y="130"/>
                  </a:cubicBezTo>
                  <a:cubicBezTo>
                    <a:pt x="81" y="133"/>
                    <a:pt x="82" y="136"/>
                    <a:pt x="84" y="138"/>
                  </a:cubicBezTo>
                  <a:cubicBezTo>
                    <a:pt x="83" y="140"/>
                    <a:pt x="82" y="141"/>
                    <a:pt x="81" y="143"/>
                  </a:cubicBezTo>
                  <a:cubicBezTo>
                    <a:pt x="79" y="147"/>
                    <a:pt x="77" y="150"/>
                    <a:pt x="76" y="153"/>
                  </a:cubicBezTo>
                  <a:cubicBezTo>
                    <a:pt x="76" y="153"/>
                    <a:pt x="69" y="157"/>
                    <a:pt x="68" y="157"/>
                  </a:cubicBezTo>
                  <a:cubicBezTo>
                    <a:pt x="71" y="162"/>
                    <a:pt x="64" y="176"/>
                    <a:pt x="60" y="171"/>
                  </a:cubicBezTo>
                  <a:cubicBezTo>
                    <a:pt x="60" y="172"/>
                    <a:pt x="60" y="173"/>
                    <a:pt x="59" y="173"/>
                  </a:cubicBezTo>
                  <a:cubicBezTo>
                    <a:pt x="58" y="173"/>
                    <a:pt x="55" y="170"/>
                    <a:pt x="55" y="171"/>
                  </a:cubicBezTo>
                  <a:cubicBezTo>
                    <a:pt x="55" y="171"/>
                    <a:pt x="55" y="171"/>
                    <a:pt x="54" y="172"/>
                  </a:cubicBezTo>
                  <a:cubicBezTo>
                    <a:pt x="53" y="165"/>
                    <a:pt x="61" y="167"/>
                    <a:pt x="58" y="161"/>
                  </a:cubicBezTo>
                  <a:close/>
                  <a:moveTo>
                    <a:pt x="62" y="222"/>
                  </a:moveTo>
                  <a:cubicBezTo>
                    <a:pt x="58" y="224"/>
                    <a:pt x="67" y="215"/>
                    <a:pt x="66" y="220"/>
                  </a:cubicBezTo>
                  <a:cubicBezTo>
                    <a:pt x="66" y="223"/>
                    <a:pt x="63" y="233"/>
                    <a:pt x="59" y="233"/>
                  </a:cubicBezTo>
                  <a:cubicBezTo>
                    <a:pt x="59" y="233"/>
                    <a:pt x="55" y="229"/>
                    <a:pt x="55" y="228"/>
                  </a:cubicBezTo>
                  <a:cubicBezTo>
                    <a:pt x="58" y="228"/>
                    <a:pt x="59" y="223"/>
                    <a:pt x="62" y="222"/>
                  </a:cubicBezTo>
                  <a:close/>
                  <a:moveTo>
                    <a:pt x="71" y="348"/>
                  </a:moveTo>
                  <a:cubicBezTo>
                    <a:pt x="73" y="348"/>
                    <a:pt x="72" y="346"/>
                    <a:pt x="74" y="346"/>
                  </a:cubicBezTo>
                  <a:cubicBezTo>
                    <a:pt x="70" y="346"/>
                    <a:pt x="70" y="335"/>
                    <a:pt x="66" y="333"/>
                  </a:cubicBezTo>
                  <a:cubicBezTo>
                    <a:pt x="70" y="333"/>
                    <a:pt x="65" y="315"/>
                    <a:pt x="66" y="312"/>
                  </a:cubicBezTo>
                  <a:cubicBezTo>
                    <a:pt x="69" y="313"/>
                    <a:pt x="75" y="329"/>
                    <a:pt x="75" y="332"/>
                  </a:cubicBezTo>
                  <a:cubicBezTo>
                    <a:pt x="76" y="336"/>
                    <a:pt x="79" y="338"/>
                    <a:pt x="79" y="341"/>
                  </a:cubicBezTo>
                  <a:cubicBezTo>
                    <a:pt x="79" y="341"/>
                    <a:pt x="79" y="347"/>
                    <a:pt x="78" y="347"/>
                  </a:cubicBezTo>
                  <a:cubicBezTo>
                    <a:pt x="78" y="347"/>
                    <a:pt x="79" y="348"/>
                    <a:pt x="79" y="349"/>
                  </a:cubicBezTo>
                  <a:cubicBezTo>
                    <a:pt x="76" y="349"/>
                    <a:pt x="74" y="349"/>
                    <a:pt x="71" y="348"/>
                  </a:cubicBezTo>
                  <a:close/>
                  <a:moveTo>
                    <a:pt x="75" y="353"/>
                  </a:moveTo>
                  <a:cubicBezTo>
                    <a:pt x="75" y="351"/>
                    <a:pt x="80" y="353"/>
                    <a:pt x="81" y="355"/>
                  </a:cubicBezTo>
                  <a:cubicBezTo>
                    <a:pt x="78" y="357"/>
                    <a:pt x="79" y="360"/>
                    <a:pt x="76" y="362"/>
                  </a:cubicBezTo>
                  <a:cubicBezTo>
                    <a:pt x="76" y="360"/>
                    <a:pt x="75" y="354"/>
                    <a:pt x="75" y="35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5" name="Полилиния 329"/>
            <p:cNvSpPr>
              <a:spLocks/>
            </p:cNvSpPr>
            <p:nvPr/>
          </p:nvSpPr>
          <p:spPr bwMode="auto">
            <a:xfrm>
              <a:off x="0" y="6542088"/>
              <a:ext cx="146051" cy="314325"/>
            </a:xfrm>
            <a:custGeom>
              <a:avLst/>
              <a:gdLst>
                <a:gd name="T0" fmla="*/ 11 w 46"/>
                <a:gd name="T1" fmla="*/ 95 h 99"/>
                <a:gd name="T2" fmla="*/ 11 w 46"/>
                <a:gd name="T3" fmla="*/ 92 h 99"/>
                <a:gd name="T4" fmla="*/ 9 w 46"/>
                <a:gd name="T5" fmla="*/ 91 h 99"/>
                <a:gd name="T6" fmla="*/ 11 w 46"/>
                <a:gd name="T7" fmla="*/ 80 h 99"/>
                <a:gd name="T8" fmla="*/ 22 w 46"/>
                <a:gd name="T9" fmla="*/ 80 h 99"/>
                <a:gd name="T10" fmla="*/ 43 w 46"/>
                <a:gd name="T11" fmla="*/ 44 h 99"/>
                <a:gd name="T12" fmla="*/ 44 w 46"/>
                <a:gd name="T13" fmla="*/ 45 h 99"/>
                <a:gd name="T14" fmla="*/ 44 w 46"/>
                <a:gd name="T15" fmla="*/ 40 h 99"/>
                <a:gd name="T16" fmla="*/ 36 w 46"/>
                <a:gd name="T17" fmla="*/ 43 h 99"/>
                <a:gd name="T18" fmla="*/ 24 w 46"/>
                <a:gd name="T19" fmla="*/ 55 h 99"/>
                <a:gd name="T20" fmla="*/ 22 w 46"/>
                <a:gd name="T21" fmla="*/ 50 h 99"/>
                <a:gd name="T22" fmla="*/ 19 w 46"/>
                <a:gd name="T23" fmla="*/ 62 h 99"/>
                <a:gd name="T24" fmla="*/ 12 w 46"/>
                <a:gd name="T25" fmla="*/ 66 h 99"/>
                <a:gd name="T26" fmla="*/ 35 w 46"/>
                <a:gd name="T27" fmla="*/ 25 h 99"/>
                <a:gd name="T28" fmla="*/ 45 w 46"/>
                <a:gd name="T29" fmla="*/ 1 h 99"/>
                <a:gd name="T30" fmla="*/ 36 w 46"/>
                <a:gd name="T31" fmla="*/ 9 h 99"/>
                <a:gd name="T32" fmla="*/ 22 w 46"/>
                <a:gd name="T33" fmla="*/ 25 h 99"/>
                <a:gd name="T34" fmla="*/ 20 w 46"/>
                <a:gd name="T35" fmla="*/ 20 h 99"/>
                <a:gd name="T36" fmla="*/ 16 w 46"/>
                <a:gd name="T37" fmla="*/ 23 h 99"/>
                <a:gd name="T38" fmla="*/ 12 w 46"/>
                <a:gd name="T39" fmla="*/ 35 h 99"/>
                <a:gd name="T40" fmla="*/ 14 w 46"/>
                <a:gd name="T41" fmla="*/ 36 h 99"/>
                <a:gd name="T42" fmla="*/ 10 w 46"/>
                <a:gd name="T43" fmla="*/ 30 h 99"/>
                <a:gd name="T44" fmla="*/ 6 w 46"/>
                <a:gd name="T45" fmla="*/ 60 h 99"/>
                <a:gd name="T46" fmla="*/ 6 w 46"/>
                <a:gd name="T47" fmla="*/ 90 h 99"/>
                <a:gd name="T48" fmla="*/ 7 w 46"/>
                <a:gd name="T49" fmla="*/ 88 h 99"/>
                <a:gd name="T50" fmla="*/ 6 w 46"/>
                <a:gd name="T51" fmla="*/ 99 h 99"/>
                <a:gd name="T52" fmla="*/ 8 w 46"/>
                <a:gd name="T53" fmla="*/ 99 h 99"/>
                <a:gd name="T54" fmla="*/ 11 w 46"/>
                <a:gd name="T55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99">
                  <a:moveTo>
                    <a:pt x="11" y="95"/>
                  </a:moveTo>
                  <a:cubicBezTo>
                    <a:pt x="9" y="95"/>
                    <a:pt x="13" y="93"/>
                    <a:pt x="11" y="92"/>
                  </a:cubicBezTo>
                  <a:cubicBezTo>
                    <a:pt x="11" y="95"/>
                    <a:pt x="9" y="92"/>
                    <a:pt x="9" y="91"/>
                  </a:cubicBezTo>
                  <a:cubicBezTo>
                    <a:pt x="9" y="87"/>
                    <a:pt x="9" y="83"/>
                    <a:pt x="11" y="80"/>
                  </a:cubicBezTo>
                  <a:cubicBezTo>
                    <a:pt x="13" y="74"/>
                    <a:pt x="19" y="77"/>
                    <a:pt x="22" y="80"/>
                  </a:cubicBezTo>
                  <a:cubicBezTo>
                    <a:pt x="19" y="65"/>
                    <a:pt x="37" y="55"/>
                    <a:pt x="43" y="44"/>
                  </a:cubicBezTo>
                  <a:cubicBezTo>
                    <a:pt x="43" y="44"/>
                    <a:pt x="44" y="45"/>
                    <a:pt x="44" y="45"/>
                  </a:cubicBezTo>
                  <a:cubicBezTo>
                    <a:pt x="44" y="43"/>
                    <a:pt x="43" y="42"/>
                    <a:pt x="44" y="40"/>
                  </a:cubicBezTo>
                  <a:cubicBezTo>
                    <a:pt x="40" y="40"/>
                    <a:pt x="40" y="43"/>
                    <a:pt x="36" y="43"/>
                  </a:cubicBezTo>
                  <a:cubicBezTo>
                    <a:pt x="37" y="46"/>
                    <a:pt x="28" y="56"/>
                    <a:pt x="24" y="55"/>
                  </a:cubicBezTo>
                  <a:cubicBezTo>
                    <a:pt x="26" y="55"/>
                    <a:pt x="23" y="50"/>
                    <a:pt x="22" y="50"/>
                  </a:cubicBezTo>
                  <a:cubicBezTo>
                    <a:pt x="18" y="54"/>
                    <a:pt x="22" y="58"/>
                    <a:pt x="19" y="62"/>
                  </a:cubicBezTo>
                  <a:cubicBezTo>
                    <a:pt x="16" y="65"/>
                    <a:pt x="15" y="63"/>
                    <a:pt x="12" y="66"/>
                  </a:cubicBezTo>
                  <a:cubicBezTo>
                    <a:pt x="0" y="50"/>
                    <a:pt x="24" y="34"/>
                    <a:pt x="35" y="25"/>
                  </a:cubicBezTo>
                  <a:cubicBezTo>
                    <a:pt x="34" y="25"/>
                    <a:pt x="46" y="1"/>
                    <a:pt x="45" y="1"/>
                  </a:cubicBezTo>
                  <a:cubicBezTo>
                    <a:pt x="45" y="0"/>
                    <a:pt x="37" y="7"/>
                    <a:pt x="36" y="9"/>
                  </a:cubicBezTo>
                  <a:cubicBezTo>
                    <a:pt x="35" y="10"/>
                    <a:pt x="27" y="27"/>
                    <a:pt x="22" y="25"/>
                  </a:cubicBezTo>
                  <a:cubicBezTo>
                    <a:pt x="22" y="25"/>
                    <a:pt x="21" y="20"/>
                    <a:pt x="20" y="20"/>
                  </a:cubicBezTo>
                  <a:cubicBezTo>
                    <a:pt x="21" y="23"/>
                    <a:pt x="16" y="20"/>
                    <a:pt x="16" y="23"/>
                  </a:cubicBezTo>
                  <a:cubicBezTo>
                    <a:pt x="23" y="26"/>
                    <a:pt x="16" y="32"/>
                    <a:pt x="12" y="35"/>
                  </a:cubicBezTo>
                  <a:cubicBezTo>
                    <a:pt x="13" y="35"/>
                    <a:pt x="13" y="35"/>
                    <a:pt x="14" y="36"/>
                  </a:cubicBezTo>
                  <a:cubicBezTo>
                    <a:pt x="8" y="36"/>
                    <a:pt x="7" y="32"/>
                    <a:pt x="10" y="30"/>
                  </a:cubicBezTo>
                  <a:cubicBezTo>
                    <a:pt x="3" y="30"/>
                    <a:pt x="5" y="58"/>
                    <a:pt x="6" y="60"/>
                  </a:cubicBezTo>
                  <a:cubicBezTo>
                    <a:pt x="10" y="67"/>
                    <a:pt x="1" y="83"/>
                    <a:pt x="6" y="90"/>
                  </a:cubicBezTo>
                  <a:cubicBezTo>
                    <a:pt x="6" y="89"/>
                    <a:pt x="6" y="88"/>
                    <a:pt x="7" y="88"/>
                  </a:cubicBezTo>
                  <a:cubicBezTo>
                    <a:pt x="7" y="89"/>
                    <a:pt x="7" y="94"/>
                    <a:pt x="6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8"/>
                    <a:pt x="11" y="96"/>
                    <a:pt x="11" y="9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6" name="Полилиния 335"/>
            <p:cNvSpPr>
              <a:spLocks/>
            </p:cNvSpPr>
            <p:nvPr/>
          </p:nvSpPr>
          <p:spPr bwMode="auto">
            <a:xfrm>
              <a:off x="1765300" y="6786563"/>
              <a:ext cx="95250" cy="66675"/>
            </a:xfrm>
            <a:custGeom>
              <a:avLst/>
              <a:gdLst>
                <a:gd name="T0" fmla="*/ 12 w 30"/>
                <a:gd name="T1" fmla="*/ 12 h 21"/>
                <a:gd name="T2" fmla="*/ 14 w 30"/>
                <a:gd name="T3" fmla="*/ 14 h 21"/>
                <a:gd name="T4" fmla="*/ 22 w 30"/>
                <a:gd name="T5" fmla="*/ 11 h 21"/>
                <a:gd name="T6" fmla="*/ 22 w 30"/>
                <a:gd name="T7" fmla="*/ 8 h 21"/>
                <a:gd name="T8" fmla="*/ 20 w 30"/>
                <a:gd name="T9" fmla="*/ 7 h 21"/>
                <a:gd name="T10" fmla="*/ 22 w 30"/>
                <a:gd name="T11" fmla="*/ 7 h 21"/>
                <a:gd name="T12" fmla="*/ 30 w 30"/>
                <a:gd name="T13" fmla="*/ 0 h 21"/>
                <a:gd name="T14" fmla="*/ 6 w 30"/>
                <a:gd name="T15" fmla="*/ 12 h 21"/>
                <a:gd name="T16" fmla="*/ 0 w 30"/>
                <a:gd name="T17" fmla="*/ 21 h 21"/>
                <a:gd name="T18" fmla="*/ 6 w 30"/>
                <a:gd name="T19" fmla="*/ 21 h 21"/>
                <a:gd name="T20" fmla="*/ 12 w 30"/>
                <a:gd name="T21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1">
                  <a:moveTo>
                    <a:pt x="12" y="12"/>
                  </a:moveTo>
                  <a:cubicBezTo>
                    <a:pt x="12" y="13"/>
                    <a:pt x="13" y="14"/>
                    <a:pt x="14" y="14"/>
                  </a:cubicBezTo>
                  <a:cubicBezTo>
                    <a:pt x="10" y="9"/>
                    <a:pt x="22" y="11"/>
                    <a:pt x="22" y="11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21" y="8"/>
                    <a:pt x="22" y="7"/>
                  </a:cubicBezTo>
                  <a:cubicBezTo>
                    <a:pt x="21" y="2"/>
                    <a:pt x="29" y="4"/>
                    <a:pt x="30" y="0"/>
                  </a:cubicBezTo>
                  <a:cubicBezTo>
                    <a:pt x="23" y="3"/>
                    <a:pt x="12" y="5"/>
                    <a:pt x="6" y="12"/>
                  </a:cubicBezTo>
                  <a:cubicBezTo>
                    <a:pt x="6" y="12"/>
                    <a:pt x="1" y="18"/>
                    <a:pt x="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18"/>
                    <a:pt x="10" y="15"/>
                    <a:pt x="12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7" name="Полилиния 336"/>
            <p:cNvSpPr>
              <a:spLocks/>
            </p:cNvSpPr>
            <p:nvPr/>
          </p:nvSpPr>
          <p:spPr bwMode="auto">
            <a:xfrm>
              <a:off x="1654175" y="6805613"/>
              <a:ext cx="82550" cy="50800"/>
            </a:xfrm>
            <a:custGeom>
              <a:avLst/>
              <a:gdLst>
                <a:gd name="T0" fmla="*/ 25 w 26"/>
                <a:gd name="T1" fmla="*/ 2 h 16"/>
                <a:gd name="T2" fmla="*/ 19 w 26"/>
                <a:gd name="T3" fmla="*/ 2 h 16"/>
                <a:gd name="T4" fmla="*/ 14 w 26"/>
                <a:gd name="T5" fmla="*/ 5 h 16"/>
                <a:gd name="T6" fmla="*/ 1 w 26"/>
                <a:gd name="T7" fmla="*/ 15 h 16"/>
                <a:gd name="T8" fmla="*/ 0 w 26"/>
                <a:gd name="T9" fmla="*/ 16 h 16"/>
                <a:gd name="T10" fmla="*/ 11 w 26"/>
                <a:gd name="T11" fmla="*/ 16 h 16"/>
                <a:gd name="T12" fmla="*/ 25 w 26"/>
                <a:gd name="T1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2"/>
                  </a:moveTo>
                  <a:cubicBezTo>
                    <a:pt x="24" y="0"/>
                    <a:pt x="20" y="2"/>
                    <a:pt x="19" y="2"/>
                  </a:cubicBezTo>
                  <a:cubicBezTo>
                    <a:pt x="18" y="2"/>
                    <a:pt x="16" y="7"/>
                    <a:pt x="14" y="5"/>
                  </a:cubicBezTo>
                  <a:cubicBezTo>
                    <a:pt x="10" y="9"/>
                    <a:pt x="6" y="12"/>
                    <a:pt x="1" y="15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8" y="9"/>
                    <a:pt x="26" y="3"/>
                    <a:pt x="2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128" name="Полилиния 174"/>
          <p:cNvSpPr>
            <a:spLocks/>
          </p:cNvSpPr>
          <p:nvPr/>
        </p:nvSpPr>
        <p:spPr bwMode="auto">
          <a:xfrm>
            <a:off x="7586663" y="5129213"/>
            <a:ext cx="4605337" cy="1730375"/>
          </a:xfrm>
          <a:custGeom>
            <a:avLst/>
            <a:gdLst>
              <a:gd name="T0" fmla="*/ 1448 w 1451"/>
              <a:gd name="T1" fmla="*/ 545 h 545"/>
              <a:gd name="T2" fmla="*/ 1451 w 1451"/>
              <a:gd name="T3" fmla="*/ 538 h 545"/>
              <a:gd name="T4" fmla="*/ 1451 w 1451"/>
              <a:gd name="T5" fmla="*/ 0 h 545"/>
              <a:gd name="T6" fmla="*/ 0 w 1451"/>
              <a:gd name="T7" fmla="*/ 545 h 545"/>
              <a:gd name="T8" fmla="*/ 177 w 1451"/>
              <a:gd name="T9" fmla="*/ 545 h 545"/>
              <a:gd name="T10" fmla="*/ 1448 w 1451"/>
              <a:gd name="T11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1" h="545">
                <a:moveTo>
                  <a:pt x="1448" y="545"/>
                </a:moveTo>
                <a:cubicBezTo>
                  <a:pt x="1451" y="538"/>
                  <a:pt x="1451" y="538"/>
                  <a:pt x="1451" y="538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921" y="310"/>
                  <a:pt x="429" y="471"/>
                  <a:pt x="0" y="545"/>
                </a:cubicBezTo>
                <a:cubicBezTo>
                  <a:pt x="177" y="545"/>
                  <a:pt x="177" y="545"/>
                  <a:pt x="177" y="545"/>
                </a:cubicBezTo>
                <a:lnTo>
                  <a:pt x="1448" y="5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29" name="Полилиния 177"/>
          <p:cNvSpPr>
            <a:spLocks/>
          </p:cNvSpPr>
          <p:nvPr/>
        </p:nvSpPr>
        <p:spPr bwMode="auto">
          <a:xfrm>
            <a:off x="8059738" y="5243513"/>
            <a:ext cx="4132262" cy="1616075"/>
          </a:xfrm>
          <a:custGeom>
            <a:avLst/>
            <a:gdLst>
              <a:gd name="T0" fmla="*/ 1302 w 1302"/>
              <a:gd name="T1" fmla="*/ 502 h 509"/>
              <a:gd name="T2" fmla="*/ 1302 w 1302"/>
              <a:gd name="T3" fmla="*/ 0 h 509"/>
              <a:gd name="T4" fmla="*/ 0 w 1302"/>
              <a:gd name="T5" fmla="*/ 509 h 509"/>
              <a:gd name="T6" fmla="*/ 1299 w 1302"/>
              <a:gd name="T7" fmla="*/ 509 h 509"/>
              <a:gd name="T8" fmla="*/ 1302 w 1302"/>
              <a:gd name="T9" fmla="*/ 50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2" h="509">
                <a:moveTo>
                  <a:pt x="1302" y="502"/>
                </a:moveTo>
                <a:cubicBezTo>
                  <a:pt x="1302" y="0"/>
                  <a:pt x="1302" y="0"/>
                  <a:pt x="1302" y="0"/>
                </a:cubicBezTo>
                <a:cubicBezTo>
                  <a:pt x="835" y="259"/>
                  <a:pt x="403" y="422"/>
                  <a:pt x="0" y="509"/>
                </a:cubicBezTo>
                <a:cubicBezTo>
                  <a:pt x="1299" y="509"/>
                  <a:pt x="1299" y="509"/>
                  <a:pt x="1299" y="509"/>
                </a:cubicBezTo>
                <a:lnTo>
                  <a:pt x="1302" y="50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0" scaled="0"/>
          </a:gra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grpSp>
        <p:nvGrpSpPr>
          <p:cNvPr id="130" name="Группа 129"/>
          <p:cNvGrpSpPr/>
          <p:nvPr/>
        </p:nvGrpSpPr>
        <p:grpSpPr>
          <a:xfrm>
            <a:off x="9066213" y="5339715"/>
            <a:ext cx="3125787" cy="1561148"/>
            <a:chOff x="9066213" y="5339715"/>
            <a:chExt cx="3125787" cy="1561148"/>
          </a:xfrm>
          <a:gradFill>
            <a:gsLst>
              <a:gs pos="0">
                <a:schemeClr val="accent1">
                  <a:lumMod val="9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0" scaled="0"/>
          </a:gradFill>
        </p:grpSpPr>
        <p:sp>
          <p:nvSpPr>
            <p:cNvPr id="131" name="Полилиния 178"/>
            <p:cNvSpPr>
              <a:spLocks/>
            </p:cNvSpPr>
            <p:nvPr/>
          </p:nvSpPr>
          <p:spPr bwMode="auto">
            <a:xfrm>
              <a:off x="11388725" y="5741988"/>
              <a:ext cx="101600" cy="53975"/>
            </a:xfrm>
            <a:custGeom>
              <a:avLst/>
              <a:gdLst>
                <a:gd name="T0" fmla="*/ 0 w 32"/>
                <a:gd name="T1" fmla="*/ 15 h 17"/>
                <a:gd name="T2" fmla="*/ 32 w 32"/>
                <a:gd name="T3" fmla="*/ 8 h 17"/>
                <a:gd name="T4" fmla="*/ 0 w 32"/>
                <a:gd name="T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7">
                  <a:moveTo>
                    <a:pt x="0" y="15"/>
                  </a:moveTo>
                  <a:cubicBezTo>
                    <a:pt x="9" y="17"/>
                    <a:pt x="28" y="17"/>
                    <a:pt x="32" y="8"/>
                  </a:cubicBezTo>
                  <a:cubicBezTo>
                    <a:pt x="26" y="0"/>
                    <a:pt x="4" y="8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2" name="Полилиния 179"/>
            <p:cNvSpPr>
              <a:spLocks/>
            </p:cNvSpPr>
            <p:nvPr/>
          </p:nvSpPr>
          <p:spPr bwMode="auto">
            <a:xfrm>
              <a:off x="10753725" y="5900738"/>
              <a:ext cx="136525" cy="269875"/>
            </a:xfrm>
            <a:custGeom>
              <a:avLst/>
              <a:gdLst>
                <a:gd name="T0" fmla="*/ 43 w 43"/>
                <a:gd name="T1" fmla="*/ 0 h 85"/>
                <a:gd name="T2" fmla="*/ 24 w 43"/>
                <a:gd name="T3" fmla="*/ 9 h 85"/>
                <a:gd name="T4" fmla="*/ 0 w 43"/>
                <a:gd name="T5" fmla="*/ 85 h 85"/>
                <a:gd name="T6" fmla="*/ 20 w 43"/>
                <a:gd name="T7" fmla="*/ 48 h 85"/>
                <a:gd name="T8" fmla="*/ 41 w 43"/>
                <a:gd name="T9" fmla="*/ 4 h 85"/>
                <a:gd name="T10" fmla="*/ 43 w 43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85">
                  <a:moveTo>
                    <a:pt x="43" y="0"/>
                  </a:moveTo>
                  <a:cubicBezTo>
                    <a:pt x="36" y="3"/>
                    <a:pt x="30" y="6"/>
                    <a:pt x="24" y="9"/>
                  </a:cubicBezTo>
                  <a:cubicBezTo>
                    <a:pt x="17" y="35"/>
                    <a:pt x="0" y="57"/>
                    <a:pt x="0" y="85"/>
                  </a:cubicBezTo>
                  <a:cubicBezTo>
                    <a:pt x="12" y="76"/>
                    <a:pt x="5" y="55"/>
                    <a:pt x="20" y="48"/>
                  </a:cubicBezTo>
                  <a:cubicBezTo>
                    <a:pt x="23" y="28"/>
                    <a:pt x="35" y="21"/>
                    <a:pt x="41" y="4"/>
                  </a:cubicBezTo>
                  <a:cubicBezTo>
                    <a:pt x="42" y="3"/>
                    <a:pt x="42" y="2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3" name="Полилиния 180"/>
            <p:cNvSpPr>
              <a:spLocks/>
            </p:cNvSpPr>
            <p:nvPr/>
          </p:nvSpPr>
          <p:spPr bwMode="auto">
            <a:xfrm>
              <a:off x="11534775" y="5719763"/>
              <a:ext cx="69850" cy="53975"/>
            </a:xfrm>
            <a:custGeom>
              <a:avLst/>
              <a:gdLst>
                <a:gd name="T0" fmla="*/ 22 w 22"/>
                <a:gd name="T1" fmla="*/ 11 h 17"/>
                <a:gd name="T2" fmla="*/ 0 w 22"/>
                <a:gd name="T3" fmla="*/ 13 h 17"/>
                <a:gd name="T4" fmla="*/ 22 w 22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1" y="0"/>
                    <a:pt x="2" y="7"/>
                    <a:pt x="0" y="13"/>
                  </a:cubicBezTo>
                  <a:cubicBezTo>
                    <a:pt x="7" y="17"/>
                    <a:pt x="16" y="13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4" name="Полилиния 181"/>
            <p:cNvSpPr>
              <a:spLocks/>
            </p:cNvSpPr>
            <p:nvPr/>
          </p:nvSpPr>
          <p:spPr bwMode="auto">
            <a:xfrm>
              <a:off x="11744325" y="5875338"/>
              <a:ext cx="57150" cy="44450"/>
            </a:xfrm>
            <a:custGeom>
              <a:avLst/>
              <a:gdLst>
                <a:gd name="T0" fmla="*/ 1 w 18"/>
                <a:gd name="T1" fmla="*/ 11 h 14"/>
                <a:gd name="T2" fmla="*/ 18 w 18"/>
                <a:gd name="T3" fmla="*/ 8 h 14"/>
                <a:gd name="T4" fmla="*/ 1 w 18"/>
                <a:gd name="T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1" y="11"/>
                  </a:moveTo>
                  <a:cubicBezTo>
                    <a:pt x="9" y="10"/>
                    <a:pt x="15" y="14"/>
                    <a:pt x="18" y="8"/>
                  </a:cubicBezTo>
                  <a:cubicBezTo>
                    <a:pt x="14" y="7"/>
                    <a:pt x="0" y="0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5" name="Полилиния 182"/>
            <p:cNvSpPr>
              <a:spLocks/>
            </p:cNvSpPr>
            <p:nvPr/>
          </p:nvSpPr>
          <p:spPr bwMode="auto">
            <a:xfrm>
              <a:off x="11623675" y="5875338"/>
              <a:ext cx="66675" cy="47625"/>
            </a:xfrm>
            <a:custGeom>
              <a:avLst/>
              <a:gdLst>
                <a:gd name="T0" fmla="*/ 3 w 21"/>
                <a:gd name="T1" fmla="*/ 12 h 15"/>
                <a:gd name="T2" fmla="*/ 21 w 21"/>
                <a:gd name="T3" fmla="*/ 11 h 15"/>
                <a:gd name="T4" fmla="*/ 3 w 21"/>
                <a:gd name="T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5">
                  <a:moveTo>
                    <a:pt x="3" y="12"/>
                  </a:moveTo>
                  <a:cubicBezTo>
                    <a:pt x="9" y="15"/>
                    <a:pt x="15" y="12"/>
                    <a:pt x="21" y="11"/>
                  </a:cubicBezTo>
                  <a:cubicBezTo>
                    <a:pt x="21" y="3"/>
                    <a:pt x="0" y="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6" name="Полилиния 183"/>
            <p:cNvSpPr>
              <a:spLocks/>
            </p:cNvSpPr>
            <p:nvPr/>
          </p:nvSpPr>
          <p:spPr bwMode="auto">
            <a:xfrm>
              <a:off x="11766550" y="5726113"/>
              <a:ext cx="60325" cy="41275"/>
            </a:xfrm>
            <a:custGeom>
              <a:avLst/>
              <a:gdLst>
                <a:gd name="T0" fmla="*/ 3 w 19"/>
                <a:gd name="T1" fmla="*/ 13 h 13"/>
                <a:gd name="T2" fmla="*/ 19 w 19"/>
                <a:gd name="T3" fmla="*/ 7 h 13"/>
                <a:gd name="T4" fmla="*/ 3 w 19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3">
                  <a:moveTo>
                    <a:pt x="3" y="13"/>
                  </a:moveTo>
                  <a:cubicBezTo>
                    <a:pt x="9" y="13"/>
                    <a:pt x="14" y="11"/>
                    <a:pt x="19" y="7"/>
                  </a:cubicBezTo>
                  <a:cubicBezTo>
                    <a:pt x="13" y="6"/>
                    <a:pt x="0" y="0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7" name="Полилиния 184"/>
            <p:cNvSpPr>
              <a:spLocks/>
            </p:cNvSpPr>
            <p:nvPr/>
          </p:nvSpPr>
          <p:spPr bwMode="auto">
            <a:xfrm>
              <a:off x="11649075" y="5716588"/>
              <a:ext cx="79375" cy="41275"/>
            </a:xfrm>
            <a:custGeom>
              <a:avLst/>
              <a:gdLst>
                <a:gd name="T0" fmla="*/ 0 w 25"/>
                <a:gd name="T1" fmla="*/ 12 h 13"/>
                <a:gd name="T2" fmla="*/ 25 w 25"/>
                <a:gd name="T3" fmla="*/ 7 h 13"/>
                <a:gd name="T4" fmla="*/ 0 w 25"/>
                <a:gd name="T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3">
                  <a:moveTo>
                    <a:pt x="0" y="12"/>
                  </a:moveTo>
                  <a:cubicBezTo>
                    <a:pt x="9" y="13"/>
                    <a:pt x="22" y="13"/>
                    <a:pt x="25" y="7"/>
                  </a:cubicBezTo>
                  <a:cubicBezTo>
                    <a:pt x="19" y="2"/>
                    <a:pt x="0" y="0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8" name="Полилиния 185"/>
            <p:cNvSpPr>
              <a:spLocks/>
            </p:cNvSpPr>
            <p:nvPr/>
          </p:nvSpPr>
          <p:spPr bwMode="auto">
            <a:xfrm>
              <a:off x="11820525" y="6129338"/>
              <a:ext cx="31750" cy="25400"/>
            </a:xfrm>
            <a:custGeom>
              <a:avLst/>
              <a:gdLst>
                <a:gd name="T0" fmla="*/ 0 w 10"/>
                <a:gd name="T1" fmla="*/ 4 h 8"/>
                <a:gd name="T2" fmla="*/ 10 w 10"/>
                <a:gd name="T3" fmla="*/ 8 h 8"/>
                <a:gd name="T4" fmla="*/ 0 w 10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cubicBezTo>
                    <a:pt x="2" y="6"/>
                    <a:pt x="5" y="8"/>
                    <a:pt x="10" y="8"/>
                  </a:cubicBezTo>
                  <a:cubicBezTo>
                    <a:pt x="10" y="4"/>
                    <a:pt x="2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9" name="Полилиния 186"/>
            <p:cNvSpPr>
              <a:spLocks/>
            </p:cNvSpPr>
            <p:nvPr/>
          </p:nvSpPr>
          <p:spPr bwMode="auto">
            <a:xfrm>
              <a:off x="11347450" y="5916613"/>
              <a:ext cx="101600" cy="57150"/>
            </a:xfrm>
            <a:custGeom>
              <a:avLst/>
              <a:gdLst>
                <a:gd name="T0" fmla="*/ 0 w 32"/>
                <a:gd name="T1" fmla="*/ 11 h 18"/>
                <a:gd name="T2" fmla="*/ 32 w 32"/>
                <a:gd name="T3" fmla="*/ 7 h 18"/>
                <a:gd name="T4" fmla="*/ 0 w 32"/>
                <a:gd name="T5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8">
                  <a:moveTo>
                    <a:pt x="0" y="11"/>
                  </a:moveTo>
                  <a:cubicBezTo>
                    <a:pt x="4" y="18"/>
                    <a:pt x="29" y="15"/>
                    <a:pt x="32" y="7"/>
                  </a:cubicBezTo>
                  <a:cubicBezTo>
                    <a:pt x="26" y="0"/>
                    <a:pt x="5" y="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0" name="Полилиния 187"/>
            <p:cNvSpPr>
              <a:spLocks/>
            </p:cNvSpPr>
            <p:nvPr/>
          </p:nvSpPr>
          <p:spPr bwMode="auto">
            <a:xfrm>
              <a:off x="10998200" y="5995988"/>
              <a:ext cx="904875" cy="593725"/>
            </a:xfrm>
            <a:custGeom>
              <a:avLst/>
              <a:gdLst>
                <a:gd name="T0" fmla="*/ 46 w 285"/>
                <a:gd name="T1" fmla="*/ 70 h 187"/>
                <a:gd name="T2" fmla="*/ 2 w 285"/>
                <a:gd name="T3" fmla="*/ 187 h 187"/>
                <a:gd name="T4" fmla="*/ 57 w 285"/>
                <a:gd name="T5" fmla="*/ 85 h 187"/>
                <a:gd name="T6" fmla="*/ 53 w 285"/>
                <a:gd name="T7" fmla="*/ 98 h 187"/>
                <a:gd name="T8" fmla="*/ 88 w 285"/>
                <a:gd name="T9" fmla="*/ 66 h 187"/>
                <a:gd name="T10" fmla="*/ 105 w 285"/>
                <a:gd name="T11" fmla="*/ 66 h 187"/>
                <a:gd name="T12" fmla="*/ 110 w 285"/>
                <a:gd name="T13" fmla="*/ 53 h 187"/>
                <a:gd name="T14" fmla="*/ 129 w 285"/>
                <a:gd name="T15" fmla="*/ 43 h 187"/>
                <a:gd name="T16" fmla="*/ 178 w 285"/>
                <a:gd name="T17" fmla="*/ 32 h 187"/>
                <a:gd name="T18" fmla="*/ 235 w 285"/>
                <a:gd name="T19" fmla="*/ 28 h 187"/>
                <a:gd name="T20" fmla="*/ 285 w 285"/>
                <a:gd name="T21" fmla="*/ 31 h 187"/>
                <a:gd name="T22" fmla="*/ 267 w 285"/>
                <a:gd name="T23" fmla="*/ 13 h 187"/>
                <a:gd name="T24" fmla="*/ 212 w 285"/>
                <a:gd name="T25" fmla="*/ 6 h 187"/>
                <a:gd name="T26" fmla="*/ 136 w 285"/>
                <a:gd name="T27" fmla="*/ 15 h 187"/>
                <a:gd name="T28" fmla="*/ 46 w 285"/>
                <a:gd name="T29" fmla="*/ 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5" h="187">
                  <a:moveTo>
                    <a:pt x="46" y="70"/>
                  </a:moveTo>
                  <a:cubicBezTo>
                    <a:pt x="21" y="105"/>
                    <a:pt x="0" y="144"/>
                    <a:pt x="2" y="187"/>
                  </a:cubicBezTo>
                  <a:cubicBezTo>
                    <a:pt x="16" y="155"/>
                    <a:pt x="21" y="102"/>
                    <a:pt x="57" y="85"/>
                  </a:cubicBezTo>
                  <a:cubicBezTo>
                    <a:pt x="54" y="89"/>
                    <a:pt x="53" y="93"/>
                    <a:pt x="53" y="98"/>
                  </a:cubicBezTo>
                  <a:cubicBezTo>
                    <a:pt x="65" y="88"/>
                    <a:pt x="75" y="76"/>
                    <a:pt x="88" y="66"/>
                  </a:cubicBezTo>
                  <a:cubicBezTo>
                    <a:pt x="109" y="51"/>
                    <a:pt x="93" y="65"/>
                    <a:pt x="105" y="66"/>
                  </a:cubicBezTo>
                  <a:cubicBezTo>
                    <a:pt x="107" y="62"/>
                    <a:pt x="109" y="58"/>
                    <a:pt x="110" y="53"/>
                  </a:cubicBezTo>
                  <a:cubicBezTo>
                    <a:pt x="116" y="49"/>
                    <a:pt x="122" y="46"/>
                    <a:pt x="129" y="43"/>
                  </a:cubicBezTo>
                  <a:cubicBezTo>
                    <a:pt x="145" y="36"/>
                    <a:pt x="161" y="34"/>
                    <a:pt x="178" y="32"/>
                  </a:cubicBezTo>
                  <a:cubicBezTo>
                    <a:pt x="197" y="29"/>
                    <a:pt x="216" y="27"/>
                    <a:pt x="235" y="28"/>
                  </a:cubicBezTo>
                  <a:cubicBezTo>
                    <a:pt x="247" y="29"/>
                    <a:pt x="276" y="44"/>
                    <a:pt x="285" y="31"/>
                  </a:cubicBezTo>
                  <a:cubicBezTo>
                    <a:pt x="274" y="24"/>
                    <a:pt x="280" y="17"/>
                    <a:pt x="267" y="13"/>
                  </a:cubicBezTo>
                  <a:cubicBezTo>
                    <a:pt x="249" y="7"/>
                    <a:pt x="230" y="7"/>
                    <a:pt x="212" y="6"/>
                  </a:cubicBezTo>
                  <a:cubicBezTo>
                    <a:pt x="195" y="6"/>
                    <a:pt x="148" y="0"/>
                    <a:pt x="136" y="15"/>
                  </a:cubicBezTo>
                  <a:cubicBezTo>
                    <a:pt x="104" y="17"/>
                    <a:pt x="63" y="46"/>
                    <a:pt x="4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1" name="Полилиния 188"/>
            <p:cNvSpPr>
              <a:spLocks/>
            </p:cNvSpPr>
            <p:nvPr/>
          </p:nvSpPr>
          <p:spPr bwMode="auto">
            <a:xfrm>
              <a:off x="11750675" y="6129338"/>
              <a:ext cx="28575" cy="19050"/>
            </a:xfrm>
            <a:custGeom>
              <a:avLst/>
              <a:gdLst>
                <a:gd name="T0" fmla="*/ 0 w 9"/>
                <a:gd name="T1" fmla="*/ 4 h 6"/>
                <a:gd name="T2" fmla="*/ 9 w 9"/>
                <a:gd name="T3" fmla="*/ 2 h 6"/>
                <a:gd name="T4" fmla="*/ 0 w 9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2" y="6"/>
                    <a:pt x="9" y="6"/>
                    <a:pt x="9" y="2"/>
                  </a:cubicBezTo>
                  <a:cubicBezTo>
                    <a:pt x="6" y="3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2" name="Полилиния 189"/>
            <p:cNvSpPr>
              <a:spLocks/>
            </p:cNvSpPr>
            <p:nvPr/>
          </p:nvSpPr>
          <p:spPr bwMode="auto">
            <a:xfrm>
              <a:off x="11480800" y="5888038"/>
              <a:ext cx="76200" cy="47625"/>
            </a:xfrm>
            <a:custGeom>
              <a:avLst/>
              <a:gdLst>
                <a:gd name="T0" fmla="*/ 24 w 24"/>
                <a:gd name="T1" fmla="*/ 7 h 15"/>
                <a:gd name="T2" fmla="*/ 0 w 24"/>
                <a:gd name="T3" fmla="*/ 10 h 15"/>
                <a:gd name="T4" fmla="*/ 24 w 24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4" y="7"/>
                  </a:moveTo>
                  <a:cubicBezTo>
                    <a:pt x="20" y="0"/>
                    <a:pt x="3" y="4"/>
                    <a:pt x="0" y="10"/>
                  </a:cubicBezTo>
                  <a:cubicBezTo>
                    <a:pt x="5" y="15"/>
                    <a:pt x="22" y="13"/>
                    <a:pt x="2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3" name="Полилиния 190"/>
            <p:cNvSpPr>
              <a:spLocks/>
            </p:cNvSpPr>
            <p:nvPr/>
          </p:nvSpPr>
          <p:spPr bwMode="auto">
            <a:xfrm>
              <a:off x="9410700" y="6535738"/>
              <a:ext cx="241300" cy="190500"/>
            </a:xfrm>
            <a:custGeom>
              <a:avLst/>
              <a:gdLst>
                <a:gd name="T0" fmla="*/ 37 w 76"/>
                <a:gd name="T1" fmla="*/ 14 h 60"/>
                <a:gd name="T2" fmla="*/ 61 w 76"/>
                <a:gd name="T3" fmla="*/ 29 h 60"/>
                <a:gd name="T4" fmla="*/ 46 w 76"/>
                <a:gd name="T5" fmla="*/ 35 h 60"/>
                <a:gd name="T6" fmla="*/ 38 w 76"/>
                <a:gd name="T7" fmla="*/ 26 h 60"/>
                <a:gd name="T8" fmla="*/ 16 w 76"/>
                <a:gd name="T9" fmla="*/ 30 h 60"/>
                <a:gd name="T10" fmla="*/ 45 w 76"/>
                <a:gd name="T11" fmla="*/ 39 h 60"/>
                <a:gd name="T12" fmla="*/ 13 w 76"/>
                <a:gd name="T13" fmla="*/ 42 h 60"/>
                <a:gd name="T14" fmla="*/ 36 w 76"/>
                <a:gd name="T15" fmla="*/ 58 h 60"/>
                <a:gd name="T16" fmla="*/ 71 w 76"/>
                <a:gd name="T17" fmla="*/ 29 h 60"/>
                <a:gd name="T18" fmla="*/ 37 w 76"/>
                <a:gd name="T19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60">
                  <a:moveTo>
                    <a:pt x="37" y="14"/>
                  </a:moveTo>
                  <a:cubicBezTo>
                    <a:pt x="38" y="27"/>
                    <a:pt x="59" y="17"/>
                    <a:pt x="61" y="29"/>
                  </a:cubicBezTo>
                  <a:cubicBezTo>
                    <a:pt x="56" y="30"/>
                    <a:pt x="51" y="32"/>
                    <a:pt x="46" y="35"/>
                  </a:cubicBezTo>
                  <a:cubicBezTo>
                    <a:pt x="45" y="31"/>
                    <a:pt x="42" y="28"/>
                    <a:pt x="38" y="26"/>
                  </a:cubicBezTo>
                  <a:cubicBezTo>
                    <a:pt x="32" y="22"/>
                    <a:pt x="18" y="19"/>
                    <a:pt x="16" y="30"/>
                  </a:cubicBezTo>
                  <a:cubicBezTo>
                    <a:pt x="24" y="35"/>
                    <a:pt x="35" y="39"/>
                    <a:pt x="45" y="39"/>
                  </a:cubicBezTo>
                  <a:cubicBezTo>
                    <a:pt x="40" y="60"/>
                    <a:pt x="21" y="38"/>
                    <a:pt x="13" y="42"/>
                  </a:cubicBezTo>
                  <a:cubicBezTo>
                    <a:pt x="0" y="49"/>
                    <a:pt x="30" y="58"/>
                    <a:pt x="36" y="58"/>
                  </a:cubicBezTo>
                  <a:cubicBezTo>
                    <a:pt x="51" y="58"/>
                    <a:pt x="69" y="38"/>
                    <a:pt x="71" y="29"/>
                  </a:cubicBezTo>
                  <a:cubicBezTo>
                    <a:pt x="76" y="12"/>
                    <a:pt x="48" y="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4" name="Полилиния 191"/>
            <p:cNvSpPr>
              <a:spLocks/>
            </p:cNvSpPr>
            <p:nvPr/>
          </p:nvSpPr>
          <p:spPr bwMode="auto">
            <a:xfrm>
              <a:off x="9156700" y="6646863"/>
              <a:ext cx="114300" cy="60325"/>
            </a:xfrm>
            <a:custGeom>
              <a:avLst/>
              <a:gdLst>
                <a:gd name="T0" fmla="*/ 3 w 36"/>
                <a:gd name="T1" fmla="*/ 19 h 19"/>
                <a:gd name="T2" fmla="*/ 36 w 36"/>
                <a:gd name="T3" fmla="*/ 13 h 19"/>
                <a:gd name="T4" fmla="*/ 3 w 3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9">
                  <a:moveTo>
                    <a:pt x="3" y="19"/>
                  </a:moveTo>
                  <a:cubicBezTo>
                    <a:pt x="12" y="14"/>
                    <a:pt x="29" y="19"/>
                    <a:pt x="36" y="13"/>
                  </a:cubicBezTo>
                  <a:cubicBezTo>
                    <a:pt x="31" y="0"/>
                    <a:pt x="0" y="7"/>
                    <a:pt x="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5" name="Полилиния 192"/>
            <p:cNvSpPr>
              <a:spLocks/>
            </p:cNvSpPr>
            <p:nvPr/>
          </p:nvSpPr>
          <p:spPr bwMode="auto">
            <a:xfrm>
              <a:off x="9810750" y="6621463"/>
              <a:ext cx="101600" cy="88900"/>
            </a:xfrm>
            <a:custGeom>
              <a:avLst/>
              <a:gdLst>
                <a:gd name="T0" fmla="*/ 32 w 32"/>
                <a:gd name="T1" fmla="*/ 25 h 28"/>
                <a:gd name="T2" fmla="*/ 0 w 32"/>
                <a:gd name="T3" fmla="*/ 15 h 28"/>
                <a:gd name="T4" fmla="*/ 32 w 32"/>
                <a:gd name="T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8">
                  <a:moveTo>
                    <a:pt x="32" y="25"/>
                  </a:moveTo>
                  <a:cubicBezTo>
                    <a:pt x="28" y="15"/>
                    <a:pt x="5" y="0"/>
                    <a:pt x="0" y="15"/>
                  </a:cubicBezTo>
                  <a:cubicBezTo>
                    <a:pt x="10" y="18"/>
                    <a:pt x="20" y="28"/>
                    <a:pt x="3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6" name="Полилиния 193"/>
            <p:cNvSpPr>
              <a:spLocks/>
            </p:cNvSpPr>
            <p:nvPr/>
          </p:nvSpPr>
          <p:spPr bwMode="auto">
            <a:xfrm>
              <a:off x="9734550" y="6761163"/>
              <a:ext cx="85725" cy="98425"/>
            </a:xfrm>
            <a:custGeom>
              <a:avLst/>
              <a:gdLst>
                <a:gd name="T0" fmla="*/ 0 w 27"/>
                <a:gd name="T1" fmla="*/ 11 h 31"/>
                <a:gd name="T2" fmla="*/ 27 w 27"/>
                <a:gd name="T3" fmla="*/ 16 h 31"/>
                <a:gd name="T4" fmla="*/ 0 w 27"/>
                <a:gd name="T5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1">
                  <a:moveTo>
                    <a:pt x="0" y="11"/>
                  </a:moveTo>
                  <a:cubicBezTo>
                    <a:pt x="8" y="15"/>
                    <a:pt x="23" y="31"/>
                    <a:pt x="27" y="16"/>
                  </a:cubicBezTo>
                  <a:cubicBezTo>
                    <a:pt x="19" y="15"/>
                    <a:pt x="6" y="0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7" name="Полилиния 194"/>
            <p:cNvSpPr>
              <a:spLocks/>
            </p:cNvSpPr>
            <p:nvPr/>
          </p:nvSpPr>
          <p:spPr bwMode="auto">
            <a:xfrm>
              <a:off x="9744075" y="6694488"/>
              <a:ext cx="241300" cy="206375"/>
            </a:xfrm>
            <a:custGeom>
              <a:avLst/>
              <a:gdLst>
                <a:gd name="T0" fmla="*/ 37 w 76"/>
                <a:gd name="T1" fmla="*/ 15 h 65"/>
                <a:gd name="T2" fmla="*/ 0 w 76"/>
                <a:gd name="T3" fmla="*/ 5 h 65"/>
                <a:gd name="T4" fmla="*/ 28 w 76"/>
                <a:gd name="T5" fmla="*/ 21 h 65"/>
                <a:gd name="T6" fmla="*/ 39 w 76"/>
                <a:gd name="T7" fmla="*/ 42 h 65"/>
                <a:gd name="T8" fmla="*/ 54 w 76"/>
                <a:gd name="T9" fmla="*/ 22 h 65"/>
                <a:gd name="T10" fmla="*/ 76 w 76"/>
                <a:gd name="T11" fmla="*/ 5 h 65"/>
                <a:gd name="T12" fmla="*/ 37 w 76"/>
                <a:gd name="T13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65">
                  <a:moveTo>
                    <a:pt x="37" y="15"/>
                  </a:moveTo>
                  <a:cubicBezTo>
                    <a:pt x="27" y="6"/>
                    <a:pt x="13" y="5"/>
                    <a:pt x="0" y="5"/>
                  </a:cubicBezTo>
                  <a:cubicBezTo>
                    <a:pt x="4" y="16"/>
                    <a:pt x="21" y="13"/>
                    <a:pt x="28" y="21"/>
                  </a:cubicBezTo>
                  <a:cubicBezTo>
                    <a:pt x="28" y="22"/>
                    <a:pt x="29" y="65"/>
                    <a:pt x="39" y="42"/>
                  </a:cubicBezTo>
                  <a:cubicBezTo>
                    <a:pt x="44" y="31"/>
                    <a:pt x="39" y="27"/>
                    <a:pt x="54" y="22"/>
                  </a:cubicBezTo>
                  <a:cubicBezTo>
                    <a:pt x="63" y="18"/>
                    <a:pt x="73" y="15"/>
                    <a:pt x="76" y="5"/>
                  </a:cubicBezTo>
                  <a:cubicBezTo>
                    <a:pt x="61" y="0"/>
                    <a:pt x="48" y="7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8" name="Полилиния 195"/>
            <p:cNvSpPr>
              <a:spLocks/>
            </p:cNvSpPr>
            <p:nvPr/>
          </p:nvSpPr>
          <p:spPr bwMode="auto">
            <a:xfrm>
              <a:off x="10233025" y="6764338"/>
              <a:ext cx="136525" cy="98425"/>
            </a:xfrm>
            <a:custGeom>
              <a:avLst/>
              <a:gdLst>
                <a:gd name="T0" fmla="*/ 0 w 43"/>
                <a:gd name="T1" fmla="*/ 5 h 31"/>
                <a:gd name="T2" fmla="*/ 18 w 43"/>
                <a:gd name="T3" fmla="*/ 16 h 31"/>
                <a:gd name="T4" fmla="*/ 43 w 43"/>
                <a:gd name="T5" fmla="*/ 29 h 31"/>
                <a:gd name="T6" fmla="*/ 0 w 43"/>
                <a:gd name="T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1">
                  <a:moveTo>
                    <a:pt x="0" y="5"/>
                  </a:moveTo>
                  <a:cubicBezTo>
                    <a:pt x="3" y="12"/>
                    <a:pt x="11" y="15"/>
                    <a:pt x="18" y="16"/>
                  </a:cubicBezTo>
                  <a:cubicBezTo>
                    <a:pt x="29" y="17"/>
                    <a:pt x="32" y="31"/>
                    <a:pt x="43" y="29"/>
                  </a:cubicBezTo>
                  <a:cubicBezTo>
                    <a:pt x="42" y="12"/>
                    <a:pt x="1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9" name="Полилиния 196"/>
            <p:cNvSpPr>
              <a:spLocks/>
            </p:cNvSpPr>
            <p:nvPr/>
          </p:nvSpPr>
          <p:spPr bwMode="auto">
            <a:xfrm>
              <a:off x="11249025" y="5792788"/>
              <a:ext cx="117475" cy="66675"/>
            </a:xfrm>
            <a:custGeom>
              <a:avLst/>
              <a:gdLst>
                <a:gd name="T0" fmla="*/ 37 w 37"/>
                <a:gd name="T1" fmla="*/ 4 h 21"/>
                <a:gd name="T2" fmla="*/ 0 w 37"/>
                <a:gd name="T3" fmla="*/ 20 h 21"/>
                <a:gd name="T4" fmla="*/ 37 w 37"/>
                <a:gd name="T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1">
                  <a:moveTo>
                    <a:pt x="37" y="4"/>
                  </a:moveTo>
                  <a:cubicBezTo>
                    <a:pt x="24" y="0"/>
                    <a:pt x="6" y="6"/>
                    <a:pt x="0" y="20"/>
                  </a:cubicBezTo>
                  <a:cubicBezTo>
                    <a:pt x="14" y="21"/>
                    <a:pt x="29" y="13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0" name="Полилиния 197"/>
            <p:cNvSpPr>
              <a:spLocks/>
            </p:cNvSpPr>
            <p:nvPr/>
          </p:nvSpPr>
          <p:spPr bwMode="auto">
            <a:xfrm>
              <a:off x="11141075" y="5751513"/>
              <a:ext cx="69850" cy="34925"/>
            </a:xfrm>
            <a:custGeom>
              <a:avLst/>
              <a:gdLst>
                <a:gd name="T0" fmla="*/ 22 w 22"/>
                <a:gd name="T1" fmla="*/ 0 h 11"/>
                <a:gd name="T2" fmla="*/ 0 w 22"/>
                <a:gd name="T3" fmla="*/ 11 h 11"/>
                <a:gd name="T4" fmla="*/ 22 w 2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1">
                  <a:moveTo>
                    <a:pt x="22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8" y="10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1" name="Полилиния 198"/>
            <p:cNvSpPr>
              <a:spLocks/>
            </p:cNvSpPr>
            <p:nvPr/>
          </p:nvSpPr>
          <p:spPr bwMode="auto">
            <a:xfrm>
              <a:off x="12141200" y="5722938"/>
              <a:ext cx="38100" cy="60325"/>
            </a:xfrm>
            <a:custGeom>
              <a:avLst/>
              <a:gdLst>
                <a:gd name="T0" fmla="*/ 12 w 12"/>
                <a:gd name="T1" fmla="*/ 14 h 19"/>
                <a:gd name="T2" fmla="*/ 0 w 12"/>
                <a:gd name="T3" fmla="*/ 7 h 19"/>
                <a:gd name="T4" fmla="*/ 12 w 12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9">
                  <a:moveTo>
                    <a:pt x="12" y="14"/>
                  </a:moveTo>
                  <a:cubicBezTo>
                    <a:pt x="9" y="11"/>
                    <a:pt x="4" y="0"/>
                    <a:pt x="0" y="7"/>
                  </a:cubicBezTo>
                  <a:cubicBezTo>
                    <a:pt x="3" y="9"/>
                    <a:pt x="7" y="19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2" name="Полилиния 199"/>
            <p:cNvSpPr>
              <a:spLocks/>
            </p:cNvSpPr>
            <p:nvPr/>
          </p:nvSpPr>
          <p:spPr bwMode="auto">
            <a:xfrm>
              <a:off x="11347450" y="6764338"/>
              <a:ext cx="47625" cy="79375"/>
            </a:xfrm>
            <a:custGeom>
              <a:avLst/>
              <a:gdLst>
                <a:gd name="T0" fmla="*/ 5 w 15"/>
                <a:gd name="T1" fmla="*/ 0 h 25"/>
                <a:gd name="T2" fmla="*/ 2 w 15"/>
                <a:gd name="T3" fmla="*/ 15 h 25"/>
                <a:gd name="T4" fmla="*/ 5 w 1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5">
                  <a:moveTo>
                    <a:pt x="5" y="0"/>
                  </a:moveTo>
                  <a:cubicBezTo>
                    <a:pt x="0" y="1"/>
                    <a:pt x="3" y="9"/>
                    <a:pt x="2" y="15"/>
                  </a:cubicBezTo>
                  <a:cubicBezTo>
                    <a:pt x="13" y="25"/>
                    <a:pt x="1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3" name="Полилиния 200"/>
            <p:cNvSpPr>
              <a:spLocks/>
            </p:cNvSpPr>
            <p:nvPr/>
          </p:nvSpPr>
          <p:spPr bwMode="auto">
            <a:xfrm>
              <a:off x="11940540" y="5339715"/>
              <a:ext cx="251460" cy="119698"/>
            </a:xfrm>
            <a:custGeom>
              <a:avLst/>
              <a:gdLst>
                <a:gd name="T0" fmla="*/ 54 w 80"/>
                <a:gd name="T1" fmla="*/ 10 h 38"/>
                <a:gd name="T2" fmla="*/ 25 w 80"/>
                <a:gd name="T3" fmla="*/ 0 h 38"/>
                <a:gd name="T4" fmla="*/ 0 w 80"/>
                <a:gd name="T5" fmla="*/ 13 h 38"/>
                <a:gd name="T6" fmla="*/ 17 w 80"/>
                <a:gd name="T7" fmla="*/ 21 h 38"/>
                <a:gd name="T8" fmla="*/ 80 w 80"/>
                <a:gd name="T9" fmla="*/ 38 h 38"/>
                <a:gd name="T10" fmla="*/ 80 w 80"/>
                <a:gd name="T11" fmla="*/ 20 h 38"/>
                <a:gd name="T12" fmla="*/ 54 w 80"/>
                <a:gd name="T13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8">
                  <a:moveTo>
                    <a:pt x="54" y="10"/>
                  </a:moveTo>
                  <a:cubicBezTo>
                    <a:pt x="43" y="8"/>
                    <a:pt x="35" y="3"/>
                    <a:pt x="25" y="0"/>
                  </a:cubicBezTo>
                  <a:cubicBezTo>
                    <a:pt x="17" y="4"/>
                    <a:pt x="8" y="9"/>
                    <a:pt x="0" y="13"/>
                  </a:cubicBezTo>
                  <a:cubicBezTo>
                    <a:pt x="6" y="16"/>
                    <a:pt x="12" y="19"/>
                    <a:pt x="17" y="21"/>
                  </a:cubicBezTo>
                  <a:cubicBezTo>
                    <a:pt x="39" y="22"/>
                    <a:pt x="60" y="28"/>
                    <a:pt x="80" y="38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1" y="15"/>
                    <a:pt x="62" y="11"/>
                    <a:pt x="5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4" name="Полилиния 201"/>
            <p:cNvSpPr>
              <a:spLocks noEditPoints="1"/>
            </p:cNvSpPr>
            <p:nvPr/>
          </p:nvSpPr>
          <p:spPr bwMode="auto">
            <a:xfrm>
              <a:off x="10956925" y="5406390"/>
              <a:ext cx="1235075" cy="1478598"/>
            </a:xfrm>
            <a:custGeom>
              <a:avLst/>
              <a:gdLst>
                <a:gd name="T0" fmla="*/ 380 w 389"/>
                <a:gd name="T1" fmla="*/ 26 h 467"/>
                <a:gd name="T2" fmla="*/ 274 w 389"/>
                <a:gd name="T3" fmla="*/ 12 h 467"/>
                <a:gd name="T4" fmla="*/ 258 w 389"/>
                <a:gd name="T5" fmla="*/ 20 h 467"/>
                <a:gd name="T6" fmla="*/ 252 w 389"/>
                <a:gd name="T7" fmla="*/ 35 h 467"/>
                <a:gd name="T8" fmla="*/ 238 w 389"/>
                <a:gd name="T9" fmla="*/ 31 h 467"/>
                <a:gd name="T10" fmla="*/ 166 w 389"/>
                <a:gd name="T11" fmla="*/ 69 h 467"/>
                <a:gd name="T12" fmla="*/ 214 w 389"/>
                <a:gd name="T13" fmla="*/ 60 h 467"/>
                <a:gd name="T14" fmla="*/ 249 w 389"/>
                <a:gd name="T15" fmla="*/ 60 h 467"/>
                <a:gd name="T16" fmla="*/ 320 w 389"/>
                <a:gd name="T17" fmla="*/ 106 h 467"/>
                <a:gd name="T18" fmla="*/ 293 w 389"/>
                <a:gd name="T19" fmla="*/ 147 h 467"/>
                <a:gd name="T20" fmla="*/ 346 w 389"/>
                <a:gd name="T21" fmla="*/ 222 h 467"/>
                <a:gd name="T22" fmla="*/ 299 w 389"/>
                <a:gd name="T23" fmla="*/ 282 h 467"/>
                <a:gd name="T24" fmla="*/ 116 w 389"/>
                <a:gd name="T25" fmla="*/ 302 h 467"/>
                <a:gd name="T26" fmla="*/ 82 w 389"/>
                <a:gd name="T27" fmla="*/ 360 h 467"/>
                <a:gd name="T28" fmla="*/ 4 w 389"/>
                <a:gd name="T29" fmla="*/ 449 h 467"/>
                <a:gd name="T30" fmla="*/ 18 w 389"/>
                <a:gd name="T31" fmla="*/ 459 h 467"/>
                <a:gd name="T32" fmla="*/ 35 w 389"/>
                <a:gd name="T33" fmla="*/ 410 h 467"/>
                <a:gd name="T34" fmla="*/ 99 w 389"/>
                <a:gd name="T35" fmla="*/ 439 h 467"/>
                <a:gd name="T36" fmla="*/ 133 w 389"/>
                <a:gd name="T37" fmla="*/ 380 h 467"/>
                <a:gd name="T38" fmla="*/ 219 w 389"/>
                <a:gd name="T39" fmla="*/ 398 h 467"/>
                <a:gd name="T40" fmla="*/ 235 w 389"/>
                <a:gd name="T41" fmla="*/ 348 h 467"/>
                <a:gd name="T42" fmla="*/ 204 w 389"/>
                <a:gd name="T43" fmla="*/ 423 h 467"/>
                <a:gd name="T44" fmla="*/ 192 w 389"/>
                <a:gd name="T45" fmla="*/ 459 h 467"/>
                <a:gd name="T46" fmla="*/ 215 w 389"/>
                <a:gd name="T47" fmla="*/ 438 h 467"/>
                <a:gd name="T48" fmla="*/ 230 w 389"/>
                <a:gd name="T49" fmla="*/ 459 h 467"/>
                <a:gd name="T50" fmla="*/ 251 w 389"/>
                <a:gd name="T51" fmla="*/ 366 h 467"/>
                <a:gd name="T52" fmla="*/ 268 w 389"/>
                <a:gd name="T53" fmla="*/ 362 h 467"/>
                <a:gd name="T54" fmla="*/ 246 w 389"/>
                <a:gd name="T55" fmla="*/ 459 h 467"/>
                <a:gd name="T56" fmla="*/ 268 w 389"/>
                <a:gd name="T57" fmla="*/ 430 h 467"/>
                <a:gd name="T58" fmla="*/ 286 w 389"/>
                <a:gd name="T59" fmla="*/ 349 h 467"/>
                <a:gd name="T60" fmla="*/ 318 w 389"/>
                <a:gd name="T61" fmla="*/ 388 h 467"/>
                <a:gd name="T62" fmla="*/ 389 w 389"/>
                <a:gd name="T63" fmla="*/ 425 h 467"/>
                <a:gd name="T64" fmla="*/ 364 w 389"/>
                <a:gd name="T65" fmla="*/ 419 h 467"/>
                <a:gd name="T66" fmla="*/ 334 w 389"/>
                <a:gd name="T67" fmla="*/ 382 h 467"/>
                <a:gd name="T68" fmla="*/ 389 w 389"/>
                <a:gd name="T69" fmla="*/ 373 h 467"/>
                <a:gd name="T70" fmla="*/ 308 w 389"/>
                <a:gd name="T71" fmla="*/ 334 h 467"/>
                <a:gd name="T72" fmla="*/ 389 w 389"/>
                <a:gd name="T73" fmla="*/ 361 h 467"/>
                <a:gd name="T74" fmla="*/ 292 w 389"/>
                <a:gd name="T75" fmla="*/ 283 h 467"/>
                <a:gd name="T76" fmla="*/ 331 w 389"/>
                <a:gd name="T77" fmla="*/ 314 h 467"/>
                <a:gd name="T78" fmla="*/ 389 w 389"/>
                <a:gd name="T79" fmla="*/ 306 h 467"/>
                <a:gd name="T80" fmla="*/ 340 w 389"/>
                <a:gd name="T81" fmla="*/ 273 h 467"/>
                <a:gd name="T82" fmla="*/ 389 w 389"/>
                <a:gd name="T83" fmla="*/ 242 h 467"/>
                <a:gd name="T84" fmla="*/ 367 w 389"/>
                <a:gd name="T85" fmla="*/ 149 h 467"/>
                <a:gd name="T86" fmla="*/ 347 w 389"/>
                <a:gd name="T87" fmla="*/ 94 h 467"/>
                <a:gd name="T88" fmla="*/ 342 w 389"/>
                <a:gd name="T89" fmla="*/ 89 h 467"/>
                <a:gd name="T90" fmla="*/ 282 w 389"/>
                <a:gd name="T91" fmla="*/ 38 h 467"/>
                <a:gd name="T92" fmla="*/ 389 w 389"/>
                <a:gd name="T93" fmla="*/ 86 h 467"/>
                <a:gd name="T94" fmla="*/ 348 w 389"/>
                <a:gd name="T95" fmla="*/ 30 h 467"/>
                <a:gd name="T96" fmla="*/ 389 w 389"/>
                <a:gd name="T97" fmla="*/ 28 h 467"/>
                <a:gd name="T98" fmla="*/ 134 w 389"/>
                <a:gd name="T99" fmla="*/ 314 h 467"/>
                <a:gd name="T100" fmla="*/ 148 w 389"/>
                <a:gd name="T101" fmla="*/ 359 h 467"/>
                <a:gd name="T102" fmla="*/ 148 w 389"/>
                <a:gd name="T103" fmla="*/ 359 h 467"/>
                <a:gd name="T104" fmla="*/ 176 w 389"/>
                <a:gd name="T105" fmla="*/ 333 h 467"/>
                <a:gd name="T106" fmla="*/ 177 w 389"/>
                <a:gd name="T107" fmla="*/ 321 h 467"/>
                <a:gd name="T108" fmla="*/ 202 w 389"/>
                <a:gd name="T109" fmla="*/ 281 h 467"/>
                <a:gd name="T110" fmla="*/ 177 w 389"/>
                <a:gd name="T111" fmla="*/ 321 h 467"/>
                <a:gd name="T112" fmla="*/ 200 w 389"/>
                <a:gd name="T113" fmla="*/ 362 h 467"/>
                <a:gd name="T114" fmla="*/ 199 w 389"/>
                <a:gd name="T115" fmla="*/ 334 h 467"/>
                <a:gd name="T116" fmla="*/ 208 w 389"/>
                <a:gd name="T117" fmla="*/ 339 h 467"/>
                <a:gd name="T118" fmla="*/ 333 w 389"/>
                <a:gd name="T119" fmla="*/ 2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" h="467">
                  <a:moveTo>
                    <a:pt x="389" y="28"/>
                  </a:moveTo>
                  <a:cubicBezTo>
                    <a:pt x="386" y="28"/>
                    <a:pt x="383" y="27"/>
                    <a:pt x="380" y="26"/>
                  </a:cubicBezTo>
                  <a:cubicBezTo>
                    <a:pt x="352" y="17"/>
                    <a:pt x="324" y="9"/>
                    <a:pt x="297" y="0"/>
                  </a:cubicBezTo>
                  <a:cubicBezTo>
                    <a:pt x="289" y="4"/>
                    <a:pt x="281" y="8"/>
                    <a:pt x="274" y="12"/>
                  </a:cubicBezTo>
                  <a:cubicBezTo>
                    <a:pt x="276" y="12"/>
                    <a:pt x="279" y="13"/>
                    <a:pt x="282" y="13"/>
                  </a:cubicBezTo>
                  <a:cubicBezTo>
                    <a:pt x="277" y="18"/>
                    <a:pt x="268" y="20"/>
                    <a:pt x="258" y="20"/>
                  </a:cubicBezTo>
                  <a:cubicBezTo>
                    <a:pt x="253" y="23"/>
                    <a:pt x="248" y="26"/>
                    <a:pt x="242" y="29"/>
                  </a:cubicBezTo>
                  <a:cubicBezTo>
                    <a:pt x="248" y="28"/>
                    <a:pt x="255" y="31"/>
                    <a:pt x="252" y="35"/>
                  </a:cubicBezTo>
                  <a:cubicBezTo>
                    <a:pt x="246" y="41"/>
                    <a:pt x="241" y="33"/>
                    <a:pt x="238" y="32"/>
                  </a:cubicBezTo>
                  <a:cubicBezTo>
                    <a:pt x="238" y="32"/>
                    <a:pt x="238" y="31"/>
                    <a:pt x="238" y="31"/>
                  </a:cubicBezTo>
                  <a:cubicBezTo>
                    <a:pt x="213" y="44"/>
                    <a:pt x="188" y="57"/>
                    <a:pt x="163" y="69"/>
                  </a:cubicBezTo>
                  <a:cubicBezTo>
                    <a:pt x="164" y="69"/>
                    <a:pt x="165" y="69"/>
                    <a:pt x="166" y="69"/>
                  </a:cubicBezTo>
                  <a:cubicBezTo>
                    <a:pt x="182" y="69"/>
                    <a:pt x="177" y="62"/>
                    <a:pt x="189" y="61"/>
                  </a:cubicBezTo>
                  <a:cubicBezTo>
                    <a:pt x="196" y="61"/>
                    <a:pt x="210" y="67"/>
                    <a:pt x="214" y="60"/>
                  </a:cubicBezTo>
                  <a:cubicBezTo>
                    <a:pt x="220" y="61"/>
                    <a:pt x="225" y="64"/>
                    <a:pt x="229" y="68"/>
                  </a:cubicBezTo>
                  <a:cubicBezTo>
                    <a:pt x="245" y="65"/>
                    <a:pt x="222" y="55"/>
                    <a:pt x="249" y="60"/>
                  </a:cubicBezTo>
                  <a:cubicBezTo>
                    <a:pt x="264" y="63"/>
                    <a:pt x="280" y="68"/>
                    <a:pt x="293" y="76"/>
                  </a:cubicBezTo>
                  <a:cubicBezTo>
                    <a:pt x="308" y="85"/>
                    <a:pt x="309" y="95"/>
                    <a:pt x="320" y="106"/>
                  </a:cubicBezTo>
                  <a:cubicBezTo>
                    <a:pt x="325" y="112"/>
                    <a:pt x="332" y="119"/>
                    <a:pt x="327" y="128"/>
                  </a:cubicBezTo>
                  <a:cubicBezTo>
                    <a:pt x="319" y="143"/>
                    <a:pt x="293" y="123"/>
                    <a:pt x="293" y="147"/>
                  </a:cubicBezTo>
                  <a:cubicBezTo>
                    <a:pt x="293" y="160"/>
                    <a:pt x="311" y="164"/>
                    <a:pt x="322" y="173"/>
                  </a:cubicBezTo>
                  <a:cubicBezTo>
                    <a:pt x="339" y="187"/>
                    <a:pt x="348" y="199"/>
                    <a:pt x="346" y="222"/>
                  </a:cubicBezTo>
                  <a:cubicBezTo>
                    <a:pt x="345" y="236"/>
                    <a:pt x="340" y="248"/>
                    <a:pt x="332" y="259"/>
                  </a:cubicBezTo>
                  <a:cubicBezTo>
                    <a:pt x="325" y="269"/>
                    <a:pt x="297" y="267"/>
                    <a:pt x="299" y="282"/>
                  </a:cubicBezTo>
                  <a:cubicBezTo>
                    <a:pt x="291" y="232"/>
                    <a:pt x="168" y="266"/>
                    <a:pt x="144" y="287"/>
                  </a:cubicBezTo>
                  <a:cubicBezTo>
                    <a:pt x="135" y="294"/>
                    <a:pt x="122" y="293"/>
                    <a:pt x="116" y="302"/>
                  </a:cubicBezTo>
                  <a:cubicBezTo>
                    <a:pt x="107" y="316"/>
                    <a:pt x="108" y="327"/>
                    <a:pt x="89" y="326"/>
                  </a:cubicBezTo>
                  <a:cubicBezTo>
                    <a:pt x="81" y="334"/>
                    <a:pt x="86" y="349"/>
                    <a:pt x="82" y="360"/>
                  </a:cubicBezTo>
                  <a:cubicBezTo>
                    <a:pt x="76" y="376"/>
                    <a:pt x="67" y="389"/>
                    <a:pt x="72" y="407"/>
                  </a:cubicBezTo>
                  <a:cubicBezTo>
                    <a:pt x="34" y="372"/>
                    <a:pt x="0" y="409"/>
                    <a:pt x="4" y="449"/>
                  </a:cubicBezTo>
                  <a:cubicBezTo>
                    <a:pt x="5" y="452"/>
                    <a:pt x="5" y="456"/>
                    <a:pt x="6" y="459"/>
                  </a:cubicBezTo>
                  <a:cubicBezTo>
                    <a:pt x="18" y="459"/>
                    <a:pt x="18" y="459"/>
                    <a:pt x="18" y="459"/>
                  </a:cubicBezTo>
                  <a:cubicBezTo>
                    <a:pt x="17" y="455"/>
                    <a:pt x="16" y="451"/>
                    <a:pt x="16" y="446"/>
                  </a:cubicBezTo>
                  <a:cubicBezTo>
                    <a:pt x="15" y="435"/>
                    <a:pt x="21" y="413"/>
                    <a:pt x="35" y="410"/>
                  </a:cubicBezTo>
                  <a:cubicBezTo>
                    <a:pt x="60" y="406"/>
                    <a:pt x="63" y="427"/>
                    <a:pt x="71" y="442"/>
                  </a:cubicBezTo>
                  <a:cubicBezTo>
                    <a:pt x="79" y="457"/>
                    <a:pt x="90" y="446"/>
                    <a:pt x="99" y="439"/>
                  </a:cubicBezTo>
                  <a:cubicBezTo>
                    <a:pt x="91" y="432"/>
                    <a:pt x="91" y="405"/>
                    <a:pt x="100" y="399"/>
                  </a:cubicBezTo>
                  <a:cubicBezTo>
                    <a:pt x="112" y="389"/>
                    <a:pt x="116" y="384"/>
                    <a:pt x="133" y="380"/>
                  </a:cubicBezTo>
                  <a:cubicBezTo>
                    <a:pt x="151" y="376"/>
                    <a:pt x="154" y="393"/>
                    <a:pt x="169" y="391"/>
                  </a:cubicBezTo>
                  <a:cubicBezTo>
                    <a:pt x="169" y="411"/>
                    <a:pt x="211" y="419"/>
                    <a:pt x="219" y="398"/>
                  </a:cubicBezTo>
                  <a:cubicBezTo>
                    <a:pt x="215" y="359"/>
                    <a:pt x="230" y="315"/>
                    <a:pt x="259" y="288"/>
                  </a:cubicBezTo>
                  <a:cubicBezTo>
                    <a:pt x="266" y="313"/>
                    <a:pt x="241" y="327"/>
                    <a:pt x="235" y="348"/>
                  </a:cubicBezTo>
                  <a:cubicBezTo>
                    <a:pt x="231" y="363"/>
                    <a:pt x="224" y="364"/>
                    <a:pt x="225" y="379"/>
                  </a:cubicBezTo>
                  <a:cubicBezTo>
                    <a:pt x="226" y="400"/>
                    <a:pt x="224" y="417"/>
                    <a:pt x="204" y="423"/>
                  </a:cubicBezTo>
                  <a:cubicBezTo>
                    <a:pt x="183" y="430"/>
                    <a:pt x="193" y="437"/>
                    <a:pt x="192" y="455"/>
                  </a:cubicBezTo>
                  <a:cubicBezTo>
                    <a:pt x="192" y="456"/>
                    <a:pt x="192" y="458"/>
                    <a:pt x="192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6" y="451"/>
                    <a:pt x="209" y="444"/>
                    <a:pt x="215" y="438"/>
                  </a:cubicBezTo>
                  <a:cubicBezTo>
                    <a:pt x="215" y="445"/>
                    <a:pt x="215" y="452"/>
                    <a:pt x="215" y="459"/>
                  </a:cubicBezTo>
                  <a:cubicBezTo>
                    <a:pt x="230" y="459"/>
                    <a:pt x="230" y="459"/>
                    <a:pt x="230" y="459"/>
                  </a:cubicBezTo>
                  <a:cubicBezTo>
                    <a:pt x="228" y="438"/>
                    <a:pt x="229" y="416"/>
                    <a:pt x="239" y="401"/>
                  </a:cubicBezTo>
                  <a:cubicBezTo>
                    <a:pt x="244" y="393"/>
                    <a:pt x="247" y="376"/>
                    <a:pt x="251" y="366"/>
                  </a:cubicBezTo>
                  <a:cubicBezTo>
                    <a:pt x="257" y="351"/>
                    <a:pt x="257" y="340"/>
                    <a:pt x="269" y="326"/>
                  </a:cubicBezTo>
                  <a:cubicBezTo>
                    <a:pt x="288" y="336"/>
                    <a:pt x="275" y="349"/>
                    <a:pt x="268" y="362"/>
                  </a:cubicBezTo>
                  <a:cubicBezTo>
                    <a:pt x="259" y="380"/>
                    <a:pt x="253" y="400"/>
                    <a:pt x="250" y="420"/>
                  </a:cubicBezTo>
                  <a:cubicBezTo>
                    <a:pt x="248" y="433"/>
                    <a:pt x="246" y="446"/>
                    <a:pt x="246" y="459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7" y="449"/>
                    <a:pt x="267" y="440"/>
                    <a:pt x="268" y="430"/>
                  </a:cubicBezTo>
                  <a:cubicBezTo>
                    <a:pt x="269" y="415"/>
                    <a:pt x="271" y="401"/>
                    <a:pt x="274" y="386"/>
                  </a:cubicBezTo>
                  <a:cubicBezTo>
                    <a:pt x="277" y="374"/>
                    <a:pt x="287" y="361"/>
                    <a:pt x="286" y="349"/>
                  </a:cubicBezTo>
                  <a:cubicBezTo>
                    <a:pt x="291" y="354"/>
                    <a:pt x="297" y="359"/>
                    <a:pt x="302" y="365"/>
                  </a:cubicBezTo>
                  <a:cubicBezTo>
                    <a:pt x="317" y="378"/>
                    <a:pt x="319" y="368"/>
                    <a:pt x="318" y="388"/>
                  </a:cubicBezTo>
                  <a:cubicBezTo>
                    <a:pt x="318" y="405"/>
                    <a:pt x="321" y="425"/>
                    <a:pt x="332" y="437"/>
                  </a:cubicBezTo>
                  <a:cubicBezTo>
                    <a:pt x="358" y="467"/>
                    <a:pt x="371" y="443"/>
                    <a:pt x="389" y="425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0" y="404"/>
                    <a:pt x="370" y="405"/>
                    <a:pt x="364" y="419"/>
                  </a:cubicBezTo>
                  <a:cubicBezTo>
                    <a:pt x="354" y="443"/>
                    <a:pt x="338" y="429"/>
                    <a:pt x="329" y="413"/>
                  </a:cubicBezTo>
                  <a:cubicBezTo>
                    <a:pt x="329" y="403"/>
                    <a:pt x="330" y="392"/>
                    <a:pt x="334" y="382"/>
                  </a:cubicBezTo>
                  <a:cubicBezTo>
                    <a:pt x="351" y="390"/>
                    <a:pt x="370" y="390"/>
                    <a:pt x="389" y="392"/>
                  </a:cubicBezTo>
                  <a:cubicBezTo>
                    <a:pt x="389" y="373"/>
                    <a:pt x="389" y="373"/>
                    <a:pt x="389" y="373"/>
                  </a:cubicBezTo>
                  <a:cubicBezTo>
                    <a:pt x="334" y="379"/>
                    <a:pt x="282" y="337"/>
                    <a:pt x="273" y="281"/>
                  </a:cubicBezTo>
                  <a:cubicBezTo>
                    <a:pt x="287" y="281"/>
                    <a:pt x="300" y="321"/>
                    <a:pt x="308" y="334"/>
                  </a:cubicBezTo>
                  <a:cubicBezTo>
                    <a:pt x="322" y="356"/>
                    <a:pt x="360" y="361"/>
                    <a:pt x="384" y="362"/>
                  </a:cubicBezTo>
                  <a:cubicBezTo>
                    <a:pt x="386" y="362"/>
                    <a:pt x="387" y="361"/>
                    <a:pt x="389" y="361"/>
                  </a:cubicBezTo>
                  <a:cubicBezTo>
                    <a:pt x="389" y="347"/>
                    <a:pt x="389" y="347"/>
                    <a:pt x="389" y="347"/>
                  </a:cubicBezTo>
                  <a:cubicBezTo>
                    <a:pt x="350" y="350"/>
                    <a:pt x="311" y="331"/>
                    <a:pt x="292" y="283"/>
                  </a:cubicBezTo>
                  <a:cubicBezTo>
                    <a:pt x="303" y="286"/>
                    <a:pt x="308" y="286"/>
                    <a:pt x="314" y="293"/>
                  </a:cubicBezTo>
                  <a:cubicBezTo>
                    <a:pt x="319" y="299"/>
                    <a:pt x="326" y="309"/>
                    <a:pt x="331" y="314"/>
                  </a:cubicBezTo>
                  <a:cubicBezTo>
                    <a:pt x="342" y="325"/>
                    <a:pt x="368" y="334"/>
                    <a:pt x="389" y="335"/>
                  </a:cubicBezTo>
                  <a:cubicBezTo>
                    <a:pt x="389" y="306"/>
                    <a:pt x="389" y="306"/>
                    <a:pt x="389" y="306"/>
                  </a:cubicBezTo>
                  <a:cubicBezTo>
                    <a:pt x="375" y="308"/>
                    <a:pt x="360" y="306"/>
                    <a:pt x="349" y="300"/>
                  </a:cubicBezTo>
                  <a:cubicBezTo>
                    <a:pt x="339" y="295"/>
                    <a:pt x="338" y="284"/>
                    <a:pt x="340" y="273"/>
                  </a:cubicBezTo>
                  <a:cubicBezTo>
                    <a:pt x="344" y="255"/>
                    <a:pt x="349" y="259"/>
                    <a:pt x="357" y="266"/>
                  </a:cubicBezTo>
                  <a:cubicBezTo>
                    <a:pt x="370" y="261"/>
                    <a:pt x="381" y="253"/>
                    <a:pt x="389" y="242"/>
                  </a:cubicBezTo>
                  <a:cubicBezTo>
                    <a:pt x="389" y="170"/>
                    <a:pt x="389" y="170"/>
                    <a:pt x="389" y="170"/>
                  </a:cubicBezTo>
                  <a:cubicBezTo>
                    <a:pt x="382" y="162"/>
                    <a:pt x="374" y="156"/>
                    <a:pt x="367" y="149"/>
                  </a:cubicBezTo>
                  <a:cubicBezTo>
                    <a:pt x="362" y="143"/>
                    <a:pt x="351" y="139"/>
                    <a:pt x="349" y="131"/>
                  </a:cubicBezTo>
                  <a:cubicBezTo>
                    <a:pt x="346" y="118"/>
                    <a:pt x="352" y="107"/>
                    <a:pt x="347" y="94"/>
                  </a:cubicBezTo>
                  <a:cubicBezTo>
                    <a:pt x="356" y="96"/>
                    <a:pt x="361" y="104"/>
                    <a:pt x="371" y="103"/>
                  </a:cubicBezTo>
                  <a:cubicBezTo>
                    <a:pt x="365" y="94"/>
                    <a:pt x="353" y="87"/>
                    <a:pt x="342" y="89"/>
                  </a:cubicBezTo>
                  <a:cubicBezTo>
                    <a:pt x="334" y="76"/>
                    <a:pt x="322" y="66"/>
                    <a:pt x="310" y="57"/>
                  </a:cubicBezTo>
                  <a:cubicBezTo>
                    <a:pt x="301" y="51"/>
                    <a:pt x="291" y="45"/>
                    <a:pt x="282" y="38"/>
                  </a:cubicBezTo>
                  <a:cubicBezTo>
                    <a:pt x="275" y="37"/>
                    <a:pt x="260" y="43"/>
                    <a:pt x="259" y="31"/>
                  </a:cubicBezTo>
                  <a:cubicBezTo>
                    <a:pt x="301" y="38"/>
                    <a:pt x="356" y="58"/>
                    <a:pt x="389" y="86"/>
                  </a:cubicBezTo>
                  <a:cubicBezTo>
                    <a:pt x="389" y="67"/>
                    <a:pt x="389" y="67"/>
                    <a:pt x="389" y="67"/>
                  </a:cubicBezTo>
                  <a:cubicBezTo>
                    <a:pt x="373" y="56"/>
                    <a:pt x="346" y="45"/>
                    <a:pt x="348" y="30"/>
                  </a:cubicBezTo>
                  <a:cubicBezTo>
                    <a:pt x="359" y="33"/>
                    <a:pt x="374" y="39"/>
                    <a:pt x="389" y="48"/>
                  </a:cubicBezTo>
                  <a:lnTo>
                    <a:pt x="389" y="28"/>
                  </a:lnTo>
                  <a:close/>
                  <a:moveTo>
                    <a:pt x="118" y="359"/>
                  </a:moveTo>
                  <a:cubicBezTo>
                    <a:pt x="117" y="343"/>
                    <a:pt x="122" y="321"/>
                    <a:pt x="134" y="314"/>
                  </a:cubicBezTo>
                  <a:cubicBezTo>
                    <a:pt x="127" y="327"/>
                    <a:pt x="135" y="356"/>
                    <a:pt x="118" y="359"/>
                  </a:cubicBezTo>
                  <a:close/>
                  <a:moveTo>
                    <a:pt x="148" y="359"/>
                  </a:moveTo>
                  <a:cubicBezTo>
                    <a:pt x="134" y="355"/>
                    <a:pt x="156" y="301"/>
                    <a:pt x="164" y="294"/>
                  </a:cubicBezTo>
                  <a:cubicBezTo>
                    <a:pt x="163" y="316"/>
                    <a:pt x="153" y="337"/>
                    <a:pt x="148" y="359"/>
                  </a:cubicBezTo>
                  <a:close/>
                  <a:moveTo>
                    <a:pt x="174" y="372"/>
                  </a:moveTo>
                  <a:cubicBezTo>
                    <a:pt x="163" y="367"/>
                    <a:pt x="169" y="343"/>
                    <a:pt x="176" y="333"/>
                  </a:cubicBezTo>
                  <a:cubicBezTo>
                    <a:pt x="184" y="345"/>
                    <a:pt x="172" y="359"/>
                    <a:pt x="174" y="372"/>
                  </a:cubicBezTo>
                  <a:close/>
                  <a:moveTo>
                    <a:pt x="177" y="321"/>
                  </a:moveTo>
                  <a:cubicBezTo>
                    <a:pt x="182" y="313"/>
                    <a:pt x="181" y="297"/>
                    <a:pt x="193" y="295"/>
                  </a:cubicBezTo>
                  <a:cubicBezTo>
                    <a:pt x="190" y="288"/>
                    <a:pt x="193" y="279"/>
                    <a:pt x="202" y="281"/>
                  </a:cubicBezTo>
                  <a:cubicBezTo>
                    <a:pt x="197" y="296"/>
                    <a:pt x="190" y="311"/>
                    <a:pt x="182" y="326"/>
                  </a:cubicBezTo>
                  <a:cubicBezTo>
                    <a:pt x="180" y="325"/>
                    <a:pt x="179" y="323"/>
                    <a:pt x="177" y="321"/>
                  </a:cubicBezTo>
                  <a:close/>
                  <a:moveTo>
                    <a:pt x="208" y="339"/>
                  </a:moveTo>
                  <a:cubicBezTo>
                    <a:pt x="207" y="350"/>
                    <a:pt x="202" y="353"/>
                    <a:pt x="200" y="362"/>
                  </a:cubicBezTo>
                  <a:cubicBezTo>
                    <a:pt x="199" y="373"/>
                    <a:pt x="204" y="386"/>
                    <a:pt x="196" y="395"/>
                  </a:cubicBezTo>
                  <a:cubicBezTo>
                    <a:pt x="185" y="397"/>
                    <a:pt x="197" y="341"/>
                    <a:pt x="199" y="334"/>
                  </a:cubicBezTo>
                  <a:cubicBezTo>
                    <a:pt x="203" y="322"/>
                    <a:pt x="224" y="273"/>
                    <a:pt x="238" y="278"/>
                  </a:cubicBezTo>
                  <a:cubicBezTo>
                    <a:pt x="232" y="300"/>
                    <a:pt x="209" y="314"/>
                    <a:pt x="208" y="339"/>
                  </a:cubicBezTo>
                  <a:close/>
                  <a:moveTo>
                    <a:pt x="287" y="15"/>
                  </a:moveTo>
                  <a:cubicBezTo>
                    <a:pt x="303" y="13"/>
                    <a:pt x="325" y="18"/>
                    <a:pt x="333" y="29"/>
                  </a:cubicBezTo>
                  <a:cubicBezTo>
                    <a:pt x="315" y="29"/>
                    <a:pt x="295" y="29"/>
                    <a:pt x="28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5" name="Полилиния 202"/>
            <p:cNvSpPr>
              <a:spLocks noEditPoints="1"/>
            </p:cNvSpPr>
            <p:nvPr/>
          </p:nvSpPr>
          <p:spPr bwMode="auto">
            <a:xfrm>
              <a:off x="9066213" y="6475413"/>
              <a:ext cx="1430338" cy="396875"/>
            </a:xfrm>
            <a:custGeom>
              <a:avLst/>
              <a:gdLst>
                <a:gd name="T0" fmla="*/ 418 w 451"/>
                <a:gd name="T1" fmla="*/ 80 h 125"/>
                <a:gd name="T2" fmla="*/ 352 w 451"/>
                <a:gd name="T3" fmla="*/ 69 h 125"/>
                <a:gd name="T4" fmla="*/ 303 w 451"/>
                <a:gd name="T5" fmla="*/ 34 h 125"/>
                <a:gd name="T6" fmla="*/ 234 w 451"/>
                <a:gd name="T7" fmla="*/ 29 h 125"/>
                <a:gd name="T8" fmla="*/ 173 w 451"/>
                <a:gd name="T9" fmla="*/ 5 h 125"/>
                <a:gd name="T10" fmla="*/ 106 w 451"/>
                <a:gd name="T11" fmla="*/ 27 h 125"/>
                <a:gd name="T12" fmla="*/ 43 w 451"/>
                <a:gd name="T13" fmla="*/ 29 h 125"/>
                <a:gd name="T14" fmla="*/ 38 w 451"/>
                <a:gd name="T15" fmla="*/ 121 h 125"/>
                <a:gd name="T16" fmla="*/ 94 w 451"/>
                <a:gd name="T17" fmla="*/ 121 h 125"/>
                <a:gd name="T18" fmla="*/ 116 w 451"/>
                <a:gd name="T19" fmla="*/ 112 h 125"/>
                <a:gd name="T20" fmla="*/ 128 w 451"/>
                <a:gd name="T21" fmla="*/ 121 h 125"/>
                <a:gd name="T22" fmla="*/ 150 w 451"/>
                <a:gd name="T23" fmla="*/ 121 h 125"/>
                <a:gd name="T24" fmla="*/ 117 w 451"/>
                <a:gd name="T25" fmla="*/ 90 h 125"/>
                <a:gd name="T26" fmla="*/ 161 w 451"/>
                <a:gd name="T27" fmla="*/ 102 h 125"/>
                <a:gd name="T28" fmla="*/ 113 w 451"/>
                <a:gd name="T29" fmla="*/ 57 h 125"/>
                <a:gd name="T30" fmla="*/ 149 w 451"/>
                <a:gd name="T31" fmla="*/ 23 h 125"/>
                <a:gd name="T32" fmla="*/ 200 w 451"/>
                <a:gd name="T33" fmla="*/ 34 h 125"/>
                <a:gd name="T34" fmla="*/ 188 w 451"/>
                <a:gd name="T35" fmla="*/ 112 h 125"/>
                <a:gd name="T36" fmla="*/ 175 w 451"/>
                <a:gd name="T37" fmla="*/ 121 h 125"/>
                <a:gd name="T38" fmla="*/ 223 w 451"/>
                <a:gd name="T39" fmla="*/ 121 h 125"/>
                <a:gd name="T40" fmla="*/ 214 w 451"/>
                <a:gd name="T41" fmla="*/ 115 h 125"/>
                <a:gd name="T42" fmla="*/ 211 w 451"/>
                <a:gd name="T43" fmla="*/ 77 h 125"/>
                <a:gd name="T44" fmla="*/ 236 w 451"/>
                <a:gd name="T45" fmla="*/ 51 h 125"/>
                <a:gd name="T46" fmla="*/ 258 w 451"/>
                <a:gd name="T47" fmla="*/ 44 h 125"/>
                <a:gd name="T48" fmla="*/ 252 w 451"/>
                <a:gd name="T49" fmla="*/ 52 h 125"/>
                <a:gd name="T50" fmla="*/ 300 w 451"/>
                <a:gd name="T51" fmla="*/ 67 h 125"/>
                <a:gd name="T52" fmla="*/ 288 w 451"/>
                <a:gd name="T53" fmla="*/ 51 h 125"/>
                <a:gd name="T54" fmla="*/ 307 w 451"/>
                <a:gd name="T55" fmla="*/ 100 h 125"/>
                <a:gd name="T56" fmla="*/ 305 w 451"/>
                <a:gd name="T57" fmla="*/ 121 h 125"/>
                <a:gd name="T58" fmla="*/ 325 w 451"/>
                <a:gd name="T59" fmla="*/ 121 h 125"/>
                <a:gd name="T60" fmla="*/ 335 w 451"/>
                <a:gd name="T61" fmla="*/ 106 h 125"/>
                <a:gd name="T62" fmla="*/ 413 w 451"/>
                <a:gd name="T63" fmla="*/ 97 h 125"/>
                <a:gd name="T64" fmla="*/ 437 w 451"/>
                <a:gd name="T65" fmla="*/ 121 h 125"/>
                <a:gd name="T66" fmla="*/ 451 w 451"/>
                <a:gd name="T67" fmla="*/ 121 h 125"/>
                <a:gd name="T68" fmla="*/ 418 w 451"/>
                <a:gd name="T69" fmla="*/ 80 h 125"/>
                <a:gd name="T70" fmla="*/ 48 w 451"/>
                <a:gd name="T71" fmla="*/ 116 h 125"/>
                <a:gd name="T72" fmla="*/ 78 w 451"/>
                <a:gd name="T73" fmla="*/ 104 h 125"/>
                <a:gd name="T74" fmla="*/ 36 w 451"/>
                <a:gd name="T75" fmla="*/ 102 h 125"/>
                <a:gd name="T76" fmla="*/ 71 w 451"/>
                <a:gd name="T77" fmla="*/ 89 h 125"/>
                <a:gd name="T78" fmla="*/ 26 w 451"/>
                <a:gd name="T79" fmla="*/ 91 h 125"/>
                <a:gd name="T80" fmla="*/ 35 w 451"/>
                <a:gd name="T81" fmla="*/ 49 h 125"/>
                <a:gd name="T82" fmla="*/ 76 w 451"/>
                <a:gd name="T83" fmla="*/ 51 h 125"/>
                <a:gd name="T84" fmla="*/ 65 w 451"/>
                <a:gd name="T85" fmla="*/ 36 h 125"/>
                <a:gd name="T86" fmla="*/ 100 w 451"/>
                <a:gd name="T87" fmla="*/ 75 h 125"/>
                <a:gd name="T88" fmla="*/ 103 w 451"/>
                <a:gd name="T89" fmla="*/ 109 h 125"/>
                <a:gd name="T90" fmla="*/ 48 w 451"/>
                <a:gd name="T91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" h="125">
                  <a:moveTo>
                    <a:pt x="418" y="80"/>
                  </a:moveTo>
                  <a:cubicBezTo>
                    <a:pt x="399" y="68"/>
                    <a:pt x="375" y="64"/>
                    <a:pt x="352" y="69"/>
                  </a:cubicBezTo>
                  <a:cubicBezTo>
                    <a:pt x="337" y="73"/>
                    <a:pt x="321" y="43"/>
                    <a:pt x="303" y="34"/>
                  </a:cubicBezTo>
                  <a:cubicBezTo>
                    <a:pt x="282" y="24"/>
                    <a:pt x="257" y="21"/>
                    <a:pt x="234" y="29"/>
                  </a:cubicBezTo>
                  <a:cubicBezTo>
                    <a:pt x="218" y="35"/>
                    <a:pt x="194" y="8"/>
                    <a:pt x="173" y="5"/>
                  </a:cubicBezTo>
                  <a:cubicBezTo>
                    <a:pt x="145" y="0"/>
                    <a:pt x="126" y="10"/>
                    <a:pt x="106" y="27"/>
                  </a:cubicBezTo>
                  <a:cubicBezTo>
                    <a:pt x="86" y="20"/>
                    <a:pt x="62" y="19"/>
                    <a:pt x="43" y="29"/>
                  </a:cubicBezTo>
                  <a:cubicBezTo>
                    <a:pt x="0" y="50"/>
                    <a:pt x="5" y="99"/>
                    <a:pt x="38" y="121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101" y="112"/>
                    <a:pt x="106" y="104"/>
                    <a:pt x="116" y="112"/>
                  </a:cubicBezTo>
                  <a:cubicBezTo>
                    <a:pt x="120" y="115"/>
                    <a:pt x="124" y="118"/>
                    <a:pt x="128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33" y="117"/>
                    <a:pt x="118" y="105"/>
                    <a:pt x="117" y="90"/>
                  </a:cubicBezTo>
                  <a:cubicBezTo>
                    <a:pt x="131" y="98"/>
                    <a:pt x="144" y="110"/>
                    <a:pt x="161" y="102"/>
                  </a:cubicBezTo>
                  <a:cubicBezTo>
                    <a:pt x="139" y="91"/>
                    <a:pt x="108" y="84"/>
                    <a:pt x="113" y="57"/>
                  </a:cubicBezTo>
                  <a:cubicBezTo>
                    <a:pt x="116" y="38"/>
                    <a:pt x="132" y="27"/>
                    <a:pt x="149" y="23"/>
                  </a:cubicBezTo>
                  <a:cubicBezTo>
                    <a:pt x="166" y="19"/>
                    <a:pt x="187" y="22"/>
                    <a:pt x="200" y="34"/>
                  </a:cubicBezTo>
                  <a:cubicBezTo>
                    <a:pt x="214" y="48"/>
                    <a:pt x="187" y="89"/>
                    <a:pt x="188" y="112"/>
                  </a:cubicBezTo>
                  <a:cubicBezTo>
                    <a:pt x="185" y="116"/>
                    <a:pt x="180" y="119"/>
                    <a:pt x="175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0" y="119"/>
                    <a:pt x="217" y="117"/>
                    <a:pt x="214" y="115"/>
                  </a:cubicBezTo>
                  <a:cubicBezTo>
                    <a:pt x="198" y="105"/>
                    <a:pt x="202" y="92"/>
                    <a:pt x="211" y="77"/>
                  </a:cubicBezTo>
                  <a:cubicBezTo>
                    <a:pt x="218" y="65"/>
                    <a:pt x="224" y="58"/>
                    <a:pt x="236" y="51"/>
                  </a:cubicBezTo>
                  <a:cubicBezTo>
                    <a:pt x="237" y="51"/>
                    <a:pt x="262" y="39"/>
                    <a:pt x="258" y="44"/>
                  </a:cubicBezTo>
                  <a:cubicBezTo>
                    <a:pt x="255" y="46"/>
                    <a:pt x="253" y="48"/>
                    <a:pt x="252" y="52"/>
                  </a:cubicBezTo>
                  <a:cubicBezTo>
                    <a:pt x="271" y="50"/>
                    <a:pt x="282" y="68"/>
                    <a:pt x="300" y="67"/>
                  </a:cubicBezTo>
                  <a:cubicBezTo>
                    <a:pt x="299" y="59"/>
                    <a:pt x="295" y="54"/>
                    <a:pt x="288" y="51"/>
                  </a:cubicBezTo>
                  <a:cubicBezTo>
                    <a:pt x="315" y="44"/>
                    <a:pt x="342" y="94"/>
                    <a:pt x="307" y="100"/>
                  </a:cubicBezTo>
                  <a:cubicBezTo>
                    <a:pt x="308" y="107"/>
                    <a:pt x="307" y="114"/>
                    <a:pt x="305" y="121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327" y="116"/>
                    <a:pt x="331" y="111"/>
                    <a:pt x="335" y="106"/>
                  </a:cubicBezTo>
                  <a:cubicBezTo>
                    <a:pt x="358" y="83"/>
                    <a:pt x="383" y="80"/>
                    <a:pt x="413" y="97"/>
                  </a:cubicBezTo>
                  <a:cubicBezTo>
                    <a:pt x="426" y="104"/>
                    <a:pt x="432" y="111"/>
                    <a:pt x="437" y="121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5" y="104"/>
                    <a:pt x="434" y="90"/>
                    <a:pt x="418" y="80"/>
                  </a:cubicBezTo>
                  <a:close/>
                  <a:moveTo>
                    <a:pt x="48" y="116"/>
                  </a:moveTo>
                  <a:cubicBezTo>
                    <a:pt x="57" y="111"/>
                    <a:pt x="75" y="119"/>
                    <a:pt x="78" y="104"/>
                  </a:cubicBezTo>
                  <a:cubicBezTo>
                    <a:pt x="69" y="99"/>
                    <a:pt x="42" y="111"/>
                    <a:pt x="36" y="102"/>
                  </a:cubicBezTo>
                  <a:cubicBezTo>
                    <a:pt x="39" y="88"/>
                    <a:pt x="70" y="102"/>
                    <a:pt x="71" y="89"/>
                  </a:cubicBezTo>
                  <a:cubicBezTo>
                    <a:pt x="71" y="81"/>
                    <a:pt x="30" y="89"/>
                    <a:pt x="26" y="91"/>
                  </a:cubicBezTo>
                  <a:cubicBezTo>
                    <a:pt x="25" y="78"/>
                    <a:pt x="25" y="60"/>
                    <a:pt x="35" y="49"/>
                  </a:cubicBezTo>
                  <a:cubicBezTo>
                    <a:pt x="49" y="53"/>
                    <a:pt x="62" y="49"/>
                    <a:pt x="76" y="51"/>
                  </a:cubicBezTo>
                  <a:cubicBezTo>
                    <a:pt x="76" y="42"/>
                    <a:pt x="65" y="39"/>
                    <a:pt x="65" y="36"/>
                  </a:cubicBezTo>
                  <a:cubicBezTo>
                    <a:pt x="93" y="24"/>
                    <a:pt x="99" y="56"/>
                    <a:pt x="100" y="75"/>
                  </a:cubicBezTo>
                  <a:cubicBezTo>
                    <a:pt x="101" y="86"/>
                    <a:pt x="101" y="98"/>
                    <a:pt x="103" y="109"/>
                  </a:cubicBezTo>
                  <a:cubicBezTo>
                    <a:pt x="86" y="117"/>
                    <a:pt x="66" y="125"/>
                    <a:pt x="4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6" name="Полилиния 203"/>
            <p:cNvSpPr>
              <a:spLocks/>
            </p:cNvSpPr>
            <p:nvPr/>
          </p:nvSpPr>
          <p:spPr bwMode="auto">
            <a:xfrm>
              <a:off x="10604500" y="5810250"/>
              <a:ext cx="504825" cy="1049338"/>
            </a:xfrm>
            <a:custGeom>
              <a:avLst/>
              <a:gdLst>
                <a:gd name="T0" fmla="*/ 34 w 159"/>
                <a:gd name="T1" fmla="*/ 246 h 331"/>
                <a:gd name="T2" fmla="*/ 39 w 159"/>
                <a:gd name="T3" fmla="*/ 266 h 331"/>
                <a:gd name="T4" fmla="*/ 49 w 159"/>
                <a:gd name="T5" fmla="*/ 206 h 331"/>
                <a:gd name="T6" fmla="*/ 77 w 159"/>
                <a:gd name="T7" fmla="*/ 111 h 331"/>
                <a:gd name="T8" fmla="*/ 113 w 159"/>
                <a:gd name="T9" fmla="*/ 54 h 331"/>
                <a:gd name="T10" fmla="*/ 159 w 159"/>
                <a:gd name="T11" fmla="*/ 2 h 331"/>
                <a:gd name="T12" fmla="*/ 153 w 159"/>
                <a:gd name="T13" fmla="*/ 0 h 331"/>
                <a:gd name="T14" fmla="*/ 131 w 159"/>
                <a:gd name="T15" fmla="*/ 10 h 331"/>
                <a:gd name="T16" fmla="*/ 69 w 159"/>
                <a:gd name="T17" fmla="*/ 94 h 331"/>
                <a:gd name="T18" fmla="*/ 43 w 159"/>
                <a:gd name="T19" fmla="*/ 174 h 331"/>
                <a:gd name="T20" fmla="*/ 31 w 159"/>
                <a:gd name="T21" fmla="*/ 237 h 331"/>
                <a:gd name="T22" fmla="*/ 35 w 159"/>
                <a:gd name="T23" fmla="*/ 98 h 331"/>
                <a:gd name="T24" fmla="*/ 54 w 159"/>
                <a:gd name="T25" fmla="*/ 46 h 331"/>
                <a:gd name="T26" fmla="*/ 29 w 159"/>
                <a:gd name="T27" fmla="*/ 57 h 331"/>
                <a:gd name="T28" fmla="*/ 6 w 159"/>
                <a:gd name="T29" fmla="*/ 152 h 331"/>
                <a:gd name="T30" fmla="*/ 7 w 159"/>
                <a:gd name="T31" fmla="*/ 254 h 331"/>
                <a:gd name="T32" fmla="*/ 27 w 159"/>
                <a:gd name="T33" fmla="*/ 331 h 331"/>
                <a:gd name="T34" fmla="*/ 46 w 159"/>
                <a:gd name="T35" fmla="*/ 331 h 331"/>
                <a:gd name="T36" fmla="*/ 34 w 159"/>
                <a:gd name="T37" fmla="*/ 24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" h="331">
                  <a:moveTo>
                    <a:pt x="34" y="246"/>
                  </a:moveTo>
                  <a:cubicBezTo>
                    <a:pt x="44" y="250"/>
                    <a:pt x="29" y="262"/>
                    <a:pt x="39" y="266"/>
                  </a:cubicBezTo>
                  <a:cubicBezTo>
                    <a:pt x="55" y="260"/>
                    <a:pt x="47" y="218"/>
                    <a:pt x="49" y="206"/>
                  </a:cubicBezTo>
                  <a:cubicBezTo>
                    <a:pt x="53" y="175"/>
                    <a:pt x="60" y="138"/>
                    <a:pt x="77" y="111"/>
                  </a:cubicBezTo>
                  <a:cubicBezTo>
                    <a:pt x="89" y="92"/>
                    <a:pt x="102" y="72"/>
                    <a:pt x="113" y="54"/>
                  </a:cubicBezTo>
                  <a:cubicBezTo>
                    <a:pt x="124" y="33"/>
                    <a:pt x="152" y="26"/>
                    <a:pt x="159" y="2"/>
                  </a:cubicBezTo>
                  <a:cubicBezTo>
                    <a:pt x="157" y="1"/>
                    <a:pt x="155" y="0"/>
                    <a:pt x="153" y="0"/>
                  </a:cubicBezTo>
                  <a:cubicBezTo>
                    <a:pt x="146" y="3"/>
                    <a:pt x="139" y="7"/>
                    <a:pt x="131" y="10"/>
                  </a:cubicBezTo>
                  <a:cubicBezTo>
                    <a:pt x="105" y="32"/>
                    <a:pt x="74" y="81"/>
                    <a:pt x="69" y="94"/>
                  </a:cubicBezTo>
                  <a:cubicBezTo>
                    <a:pt x="58" y="120"/>
                    <a:pt x="48" y="146"/>
                    <a:pt x="43" y="174"/>
                  </a:cubicBezTo>
                  <a:cubicBezTo>
                    <a:pt x="40" y="190"/>
                    <a:pt x="47" y="229"/>
                    <a:pt x="31" y="237"/>
                  </a:cubicBezTo>
                  <a:cubicBezTo>
                    <a:pt x="21" y="191"/>
                    <a:pt x="28" y="143"/>
                    <a:pt x="35" y="98"/>
                  </a:cubicBezTo>
                  <a:cubicBezTo>
                    <a:pt x="39" y="91"/>
                    <a:pt x="45" y="65"/>
                    <a:pt x="54" y="46"/>
                  </a:cubicBezTo>
                  <a:cubicBezTo>
                    <a:pt x="45" y="49"/>
                    <a:pt x="37" y="53"/>
                    <a:pt x="29" y="57"/>
                  </a:cubicBezTo>
                  <a:cubicBezTo>
                    <a:pt x="17" y="87"/>
                    <a:pt x="9" y="119"/>
                    <a:pt x="6" y="152"/>
                  </a:cubicBezTo>
                  <a:cubicBezTo>
                    <a:pt x="3" y="184"/>
                    <a:pt x="0" y="223"/>
                    <a:pt x="7" y="254"/>
                  </a:cubicBezTo>
                  <a:cubicBezTo>
                    <a:pt x="13" y="280"/>
                    <a:pt x="22" y="305"/>
                    <a:pt x="27" y="331"/>
                  </a:cubicBezTo>
                  <a:cubicBezTo>
                    <a:pt x="46" y="331"/>
                    <a:pt x="46" y="331"/>
                    <a:pt x="46" y="331"/>
                  </a:cubicBezTo>
                  <a:cubicBezTo>
                    <a:pt x="38" y="304"/>
                    <a:pt x="33" y="275"/>
                    <a:pt x="34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7" name="Полилиния 204"/>
            <p:cNvSpPr>
              <a:spLocks/>
            </p:cNvSpPr>
            <p:nvPr/>
          </p:nvSpPr>
          <p:spPr bwMode="auto">
            <a:xfrm>
              <a:off x="10842625" y="5913438"/>
              <a:ext cx="498475" cy="946150"/>
            </a:xfrm>
            <a:custGeom>
              <a:avLst/>
              <a:gdLst>
                <a:gd name="T0" fmla="*/ 66 w 157"/>
                <a:gd name="T1" fmla="*/ 108 h 298"/>
                <a:gd name="T2" fmla="*/ 111 w 157"/>
                <a:gd name="T3" fmla="*/ 55 h 298"/>
                <a:gd name="T4" fmla="*/ 135 w 157"/>
                <a:gd name="T5" fmla="*/ 33 h 298"/>
                <a:gd name="T6" fmla="*/ 149 w 157"/>
                <a:gd name="T7" fmla="*/ 0 h 298"/>
                <a:gd name="T8" fmla="*/ 110 w 157"/>
                <a:gd name="T9" fmla="*/ 34 h 298"/>
                <a:gd name="T10" fmla="*/ 54 w 157"/>
                <a:gd name="T11" fmla="*/ 94 h 298"/>
                <a:gd name="T12" fmla="*/ 19 w 157"/>
                <a:gd name="T13" fmla="*/ 160 h 298"/>
                <a:gd name="T14" fmla="*/ 12 w 157"/>
                <a:gd name="T15" fmla="*/ 195 h 298"/>
                <a:gd name="T16" fmla="*/ 9 w 157"/>
                <a:gd name="T17" fmla="*/ 224 h 298"/>
                <a:gd name="T18" fmla="*/ 11 w 157"/>
                <a:gd name="T19" fmla="*/ 298 h 298"/>
                <a:gd name="T20" fmla="*/ 25 w 157"/>
                <a:gd name="T21" fmla="*/ 298 h 298"/>
                <a:gd name="T22" fmla="*/ 66 w 157"/>
                <a:gd name="T23" fmla="*/ 10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98">
                  <a:moveTo>
                    <a:pt x="66" y="108"/>
                  </a:moveTo>
                  <a:cubicBezTo>
                    <a:pt x="66" y="88"/>
                    <a:pt x="94" y="62"/>
                    <a:pt x="111" y="55"/>
                  </a:cubicBezTo>
                  <a:cubicBezTo>
                    <a:pt x="123" y="50"/>
                    <a:pt x="122" y="39"/>
                    <a:pt x="135" y="33"/>
                  </a:cubicBezTo>
                  <a:cubicBezTo>
                    <a:pt x="154" y="25"/>
                    <a:pt x="157" y="23"/>
                    <a:pt x="149" y="0"/>
                  </a:cubicBezTo>
                  <a:cubicBezTo>
                    <a:pt x="144" y="18"/>
                    <a:pt x="128" y="34"/>
                    <a:pt x="110" y="34"/>
                  </a:cubicBezTo>
                  <a:cubicBezTo>
                    <a:pt x="88" y="48"/>
                    <a:pt x="67" y="73"/>
                    <a:pt x="54" y="94"/>
                  </a:cubicBezTo>
                  <a:cubicBezTo>
                    <a:pt x="41" y="115"/>
                    <a:pt x="27" y="136"/>
                    <a:pt x="19" y="160"/>
                  </a:cubicBezTo>
                  <a:cubicBezTo>
                    <a:pt x="16" y="171"/>
                    <a:pt x="13" y="183"/>
                    <a:pt x="12" y="195"/>
                  </a:cubicBezTo>
                  <a:cubicBezTo>
                    <a:pt x="1" y="202"/>
                    <a:pt x="0" y="216"/>
                    <a:pt x="9" y="224"/>
                  </a:cubicBezTo>
                  <a:cubicBezTo>
                    <a:pt x="8" y="251"/>
                    <a:pt x="8" y="275"/>
                    <a:pt x="11" y="298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14" y="232"/>
                    <a:pt x="27" y="158"/>
                    <a:pt x="66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8" name="Полилиния 205"/>
            <p:cNvSpPr>
              <a:spLocks/>
            </p:cNvSpPr>
            <p:nvPr/>
          </p:nvSpPr>
          <p:spPr bwMode="auto">
            <a:xfrm>
              <a:off x="10766425" y="5843588"/>
              <a:ext cx="469900" cy="1016000"/>
            </a:xfrm>
            <a:custGeom>
              <a:avLst/>
              <a:gdLst>
                <a:gd name="T0" fmla="*/ 24 w 148"/>
                <a:gd name="T1" fmla="*/ 196 h 320"/>
                <a:gd name="T2" fmla="*/ 63 w 148"/>
                <a:gd name="T3" fmla="*/ 98 h 320"/>
                <a:gd name="T4" fmla="*/ 91 w 148"/>
                <a:gd name="T5" fmla="*/ 58 h 320"/>
                <a:gd name="T6" fmla="*/ 148 w 148"/>
                <a:gd name="T7" fmla="*/ 9 h 320"/>
                <a:gd name="T8" fmla="*/ 23 w 148"/>
                <a:gd name="T9" fmla="*/ 153 h 320"/>
                <a:gd name="T10" fmla="*/ 4 w 148"/>
                <a:gd name="T11" fmla="*/ 273 h 320"/>
                <a:gd name="T12" fmla="*/ 11 w 148"/>
                <a:gd name="T13" fmla="*/ 320 h 320"/>
                <a:gd name="T14" fmla="*/ 20 w 148"/>
                <a:gd name="T15" fmla="*/ 320 h 320"/>
                <a:gd name="T16" fmla="*/ 24 w 148"/>
                <a:gd name="T17" fmla="*/ 1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20">
                  <a:moveTo>
                    <a:pt x="24" y="196"/>
                  </a:moveTo>
                  <a:cubicBezTo>
                    <a:pt x="33" y="164"/>
                    <a:pt x="45" y="125"/>
                    <a:pt x="63" y="98"/>
                  </a:cubicBezTo>
                  <a:cubicBezTo>
                    <a:pt x="72" y="84"/>
                    <a:pt x="83" y="72"/>
                    <a:pt x="91" y="58"/>
                  </a:cubicBezTo>
                  <a:cubicBezTo>
                    <a:pt x="102" y="39"/>
                    <a:pt x="131" y="24"/>
                    <a:pt x="148" y="9"/>
                  </a:cubicBezTo>
                  <a:cubicBezTo>
                    <a:pt x="92" y="0"/>
                    <a:pt x="33" y="110"/>
                    <a:pt x="23" y="153"/>
                  </a:cubicBezTo>
                  <a:cubicBezTo>
                    <a:pt x="0" y="186"/>
                    <a:pt x="4" y="236"/>
                    <a:pt x="4" y="273"/>
                  </a:cubicBezTo>
                  <a:cubicBezTo>
                    <a:pt x="4" y="289"/>
                    <a:pt x="7" y="305"/>
                    <a:pt x="11" y="320"/>
                  </a:cubicBezTo>
                  <a:cubicBezTo>
                    <a:pt x="20" y="320"/>
                    <a:pt x="20" y="320"/>
                    <a:pt x="20" y="320"/>
                  </a:cubicBezTo>
                  <a:cubicBezTo>
                    <a:pt x="11" y="279"/>
                    <a:pt x="14" y="236"/>
                    <a:pt x="24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9" name="Полилиния 206"/>
            <p:cNvSpPr>
              <a:spLocks/>
            </p:cNvSpPr>
            <p:nvPr/>
          </p:nvSpPr>
          <p:spPr bwMode="auto">
            <a:xfrm>
              <a:off x="11861800" y="6573838"/>
              <a:ext cx="95250" cy="285750"/>
            </a:xfrm>
            <a:custGeom>
              <a:avLst/>
              <a:gdLst>
                <a:gd name="T0" fmla="*/ 11 w 30"/>
                <a:gd name="T1" fmla="*/ 83 h 90"/>
                <a:gd name="T2" fmla="*/ 21 w 30"/>
                <a:gd name="T3" fmla="*/ 54 h 90"/>
                <a:gd name="T4" fmla="*/ 16 w 30"/>
                <a:gd name="T5" fmla="*/ 32 h 90"/>
                <a:gd name="T6" fmla="*/ 17 w 30"/>
                <a:gd name="T7" fmla="*/ 0 h 90"/>
                <a:gd name="T8" fmla="*/ 1 w 30"/>
                <a:gd name="T9" fmla="*/ 40 h 90"/>
                <a:gd name="T10" fmla="*/ 0 w 30"/>
                <a:gd name="T11" fmla="*/ 90 h 90"/>
                <a:gd name="T12" fmla="*/ 11 w 30"/>
                <a:gd name="T13" fmla="*/ 90 h 90"/>
                <a:gd name="T14" fmla="*/ 11 w 30"/>
                <a:gd name="T15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0">
                  <a:moveTo>
                    <a:pt x="11" y="83"/>
                  </a:moveTo>
                  <a:cubicBezTo>
                    <a:pt x="11" y="65"/>
                    <a:pt x="19" y="68"/>
                    <a:pt x="21" y="54"/>
                  </a:cubicBezTo>
                  <a:cubicBezTo>
                    <a:pt x="20" y="45"/>
                    <a:pt x="10" y="42"/>
                    <a:pt x="16" y="32"/>
                  </a:cubicBezTo>
                  <a:cubicBezTo>
                    <a:pt x="20" y="26"/>
                    <a:pt x="30" y="6"/>
                    <a:pt x="17" y="0"/>
                  </a:cubicBezTo>
                  <a:cubicBezTo>
                    <a:pt x="3" y="11"/>
                    <a:pt x="13" y="28"/>
                    <a:pt x="1" y="40"/>
                  </a:cubicBezTo>
                  <a:cubicBezTo>
                    <a:pt x="3" y="54"/>
                    <a:pt x="1" y="73"/>
                    <a:pt x="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88"/>
                    <a:pt x="11" y="85"/>
                    <a:pt x="1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0" name="Полилиния 208"/>
            <p:cNvSpPr>
              <a:spLocks/>
            </p:cNvSpPr>
            <p:nvPr/>
          </p:nvSpPr>
          <p:spPr bwMode="auto">
            <a:xfrm>
              <a:off x="10121900" y="6831013"/>
              <a:ext cx="60325" cy="28575"/>
            </a:xfrm>
            <a:custGeom>
              <a:avLst/>
              <a:gdLst>
                <a:gd name="T0" fmla="*/ 0 w 19"/>
                <a:gd name="T1" fmla="*/ 0 h 9"/>
                <a:gd name="T2" fmla="*/ 4 w 19"/>
                <a:gd name="T3" fmla="*/ 9 h 9"/>
                <a:gd name="T4" fmla="*/ 19 w 19"/>
                <a:gd name="T5" fmla="*/ 9 h 9"/>
                <a:gd name="T6" fmla="*/ 0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cubicBezTo>
                    <a:pt x="0" y="3"/>
                    <a:pt x="2" y="6"/>
                    <a:pt x="4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3" y="6"/>
                    <a:pt x="8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1" name="Полилиния 209"/>
            <p:cNvSpPr>
              <a:spLocks/>
            </p:cNvSpPr>
            <p:nvPr/>
          </p:nvSpPr>
          <p:spPr bwMode="auto">
            <a:xfrm>
              <a:off x="10163175" y="6773863"/>
              <a:ext cx="168275" cy="85725"/>
            </a:xfrm>
            <a:custGeom>
              <a:avLst/>
              <a:gdLst>
                <a:gd name="T0" fmla="*/ 28 w 53"/>
                <a:gd name="T1" fmla="*/ 12 h 27"/>
                <a:gd name="T2" fmla="*/ 0 w 53"/>
                <a:gd name="T3" fmla="*/ 12 h 27"/>
                <a:gd name="T4" fmla="*/ 21 w 53"/>
                <a:gd name="T5" fmla="*/ 27 h 27"/>
                <a:gd name="T6" fmla="*/ 53 w 53"/>
                <a:gd name="T7" fmla="*/ 27 h 27"/>
                <a:gd name="T8" fmla="*/ 28 w 53"/>
                <a:gd name="T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7">
                  <a:moveTo>
                    <a:pt x="28" y="12"/>
                  </a:moveTo>
                  <a:cubicBezTo>
                    <a:pt x="20" y="17"/>
                    <a:pt x="4" y="0"/>
                    <a:pt x="0" y="12"/>
                  </a:cubicBezTo>
                  <a:cubicBezTo>
                    <a:pt x="8" y="16"/>
                    <a:pt x="19" y="17"/>
                    <a:pt x="21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4" y="23"/>
                    <a:pt x="29" y="23"/>
                    <a:pt x="2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162" name="Полилиния 331"/>
          <p:cNvSpPr>
            <a:spLocks/>
          </p:cNvSpPr>
          <p:nvPr/>
        </p:nvSpPr>
        <p:spPr bwMode="auto">
          <a:xfrm>
            <a:off x="6824663" y="4976813"/>
            <a:ext cx="5367337" cy="1879600"/>
          </a:xfrm>
          <a:custGeom>
            <a:avLst/>
            <a:gdLst>
              <a:gd name="T0" fmla="*/ 1009 w 1691"/>
              <a:gd name="T1" fmla="*/ 341 h 592"/>
              <a:gd name="T2" fmla="*/ 1691 w 1691"/>
              <a:gd name="T3" fmla="*/ 12 h 592"/>
              <a:gd name="T4" fmla="*/ 1691 w 1691"/>
              <a:gd name="T5" fmla="*/ 0 h 592"/>
              <a:gd name="T6" fmla="*/ 1005 w 1691"/>
              <a:gd name="T7" fmla="*/ 331 h 592"/>
              <a:gd name="T8" fmla="*/ 0 w 1691"/>
              <a:gd name="T9" fmla="*/ 592 h 592"/>
              <a:gd name="T10" fmla="*/ 95 w 1691"/>
              <a:gd name="T11" fmla="*/ 592 h 592"/>
              <a:gd name="T12" fmla="*/ 1009 w 1691"/>
              <a:gd name="T13" fmla="*/ 34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" h="592">
                <a:moveTo>
                  <a:pt x="1009" y="341"/>
                </a:moveTo>
                <a:cubicBezTo>
                  <a:pt x="1255" y="244"/>
                  <a:pt x="1485" y="129"/>
                  <a:pt x="1691" y="12"/>
                </a:cubicBezTo>
                <a:cubicBezTo>
                  <a:pt x="1691" y="0"/>
                  <a:pt x="1691" y="0"/>
                  <a:pt x="1691" y="0"/>
                </a:cubicBezTo>
                <a:cubicBezTo>
                  <a:pt x="1484" y="118"/>
                  <a:pt x="1253" y="233"/>
                  <a:pt x="1005" y="331"/>
                </a:cubicBezTo>
                <a:cubicBezTo>
                  <a:pt x="714" y="446"/>
                  <a:pt x="371" y="548"/>
                  <a:pt x="0" y="592"/>
                </a:cubicBezTo>
                <a:cubicBezTo>
                  <a:pt x="95" y="592"/>
                  <a:pt x="95" y="592"/>
                  <a:pt x="95" y="592"/>
                </a:cubicBezTo>
                <a:cubicBezTo>
                  <a:pt x="391" y="548"/>
                  <a:pt x="697" y="464"/>
                  <a:pt x="1009" y="34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63" name="Полилиния 333"/>
          <p:cNvSpPr>
            <a:spLocks/>
          </p:cNvSpPr>
          <p:nvPr/>
        </p:nvSpPr>
        <p:spPr bwMode="auto">
          <a:xfrm>
            <a:off x="7475538" y="5110163"/>
            <a:ext cx="4716462" cy="1749425"/>
          </a:xfrm>
          <a:custGeom>
            <a:avLst/>
            <a:gdLst>
              <a:gd name="T0" fmla="*/ 1486 w 1486"/>
              <a:gd name="T1" fmla="*/ 0 h 551"/>
              <a:gd name="T2" fmla="*/ 0 w 1486"/>
              <a:gd name="T3" fmla="*/ 551 h 551"/>
              <a:gd name="T4" fmla="*/ 78 w 1486"/>
              <a:gd name="T5" fmla="*/ 551 h 551"/>
              <a:gd name="T6" fmla="*/ 1486 w 1486"/>
              <a:gd name="T7" fmla="*/ 13 h 551"/>
              <a:gd name="T8" fmla="*/ 1486 w 1486"/>
              <a:gd name="T9" fmla="*/ 0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6" h="551">
                <a:moveTo>
                  <a:pt x="1486" y="0"/>
                </a:moveTo>
                <a:cubicBezTo>
                  <a:pt x="937" y="320"/>
                  <a:pt x="432" y="481"/>
                  <a:pt x="0" y="551"/>
                </a:cubicBezTo>
                <a:cubicBezTo>
                  <a:pt x="78" y="551"/>
                  <a:pt x="78" y="551"/>
                  <a:pt x="78" y="551"/>
                </a:cubicBezTo>
                <a:cubicBezTo>
                  <a:pt x="555" y="464"/>
                  <a:pt x="1026" y="282"/>
                  <a:pt x="1486" y="13"/>
                </a:cubicBezTo>
                <a:lnTo>
                  <a:pt x="1486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grpSp>
        <p:nvGrpSpPr>
          <p:cNvPr id="164" name="Группа 163"/>
          <p:cNvGrpSpPr/>
          <p:nvPr/>
        </p:nvGrpSpPr>
        <p:grpSpPr>
          <a:xfrm>
            <a:off x="1587" y="3359150"/>
            <a:ext cx="12185650" cy="3976688"/>
            <a:chOff x="6350" y="3359150"/>
            <a:chExt cx="12185650" cy="3976688"/>
          </a:xfrm>
          <a:solidFill>
            <a:schemeClr val="bg2">
              <a:lumMod val="75000"/>
            </a:schemeClr>
          </a:solidFill>
        </p:grpSpPr>
        <p:sp>
          <p:nvSpPr>
            <p:cNvPr id="165" name="Полилиния 207"/>
            <p:cNvSpPr>
              <a:spLocks/>
            </p:cNvSpPr>
            <p:nvPr/>
          </p:nvSpPr>
          <p:spPr bwMode="auto">
            <a:xfrm>
              <a:off x="3675063" y="6808788"/>
              <a:ext cx="238125" cy="50800"/>
            </a:xfrm>
            <a:custGeom>
              <a:avLst/>
              <a:gdLst>
                <a:gd name="T0" fmla="*/ 0 w 75"/>
                <a:gd name="T1" fmla="*/ 0 h 16"/>
                <a:gd name="T2" fmla="*/ 48 w 75"/>
                <a:gd name="T3" fmla="*/ 16 h 16"/>
                <a:gd name="T4" fmla="*/ 75 w 75"/>
                <a:gd name="T5" fmla="*/ 16 h 16"/>
                <a:gd name="T6" fmla="*/ 0 w 7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16">
                  <a:moveTo>
                    <a:pt x="0" y="0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49" y="11"/>
                    <a:pt x="2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6" name="Полилиния 330"/>
            <p:cNvSpPr>
              <a:spLocks/>
            </p:cNvSpPr>
            <p:nvPr/>
          </p:nvSpPr>
          <p:spPr bwMode="auto">
            <a:xfrm>
              <a:off x="6350" y="3359150"/>
              <a:ext cx="12185650" cy="3976688"/>
            </a:xfrm>
            <a:custGeom>
              <a:avLst/>
              <a:gdLst>
                <a:gd name="T0" fmla="*/ 2998 w 3839"/>
                <a:gd name="T1" fmla="*/ 458 h 1252"/>
                <a:gd name="T2" fmla="*/ 3839 w 3839"/>
                <a:gd name="T3" fmla="*/ 0 h 1252"/>
                <a:gd name="T4" fmla="*/ 606 w 3839"/>
                <a:gd name="T5" fmla="*/ 825 h 1252"/>
                <a:gd name="T6" fmla="*/ 491 w 3839"/>
                <a:gd name="T7" fmla="*/ 789 h 1252"/>
                <a:gd name="T8" fmla="*/ 321 w 3839"/>
                <a:gd name="T9" fmla="*/ 707 h 1252"/>
                <a:gd name="T10" fmla="*/ 274 w 3839"/>
                <a:gd name="T11" fmla="*/ 679 h 1252"/>
                <a:gd name="T12" fmla="*/ 0 w 3839"/>
                <a:gd name="T13" fmla="*/ 490 h 1252"/>
                <a:gd name="T14" fmla="*/ 38 w 3839"/>
                <a:gd name="T15" fmla="*/ 544 h 1252"/>
                <a:gd name="T16" fmla="*/ 0 w 3839"/>
                <a:gd name="T17" fmla="*/ 531 h 1252"/>
                <a:gd name="T18" fmla="*/ 0 w 3839"/>
                <a:gd name="T19" fmla="*/ 536 h 1252"/>
                <a:gd name="T20" fmla="*/ 144 w 3839"/>
                <a:gd name="T21" fmla="*/ 622 h 1252"/>
                <a:gd name="T22" fmla="*/ 0 w 3839"/>
                <a:gd name="T23" fmla="*/ 562 h 1252"/>
                <a:gd name="T24" fmla="*/ 0 w 3839"/>
                <a:gd name="T25" fmla="*/ 573 h 1252"/>
                <a:gd name="T26" fmla="*/ 300 w 3839"/>
                <a:gd name="T27" fmla="*/ 709 h 1252"/>
                <a:gd name="T28" fmla="*/ 0 w 3839"/>
                <a:gd name="T29" fmla="*/ 595 h 1252"/>
                <a:gd name="T30" fmla="*/ 325 w 3839"/>
                <a:gd name="T31" fmla="*/ 725 h 1252"/>
                <a:gd name="T32" fmla="*/ 339 w 3839"/>
                <a:gd name="T33" fmla="*/ 734 h 1252"/>
                <a:gd name="T34" fmla="*/ 0 w 3839"/>
                <a:gd name="T35" fmla="*/ 621 h 1252"/>
                <a:gd name="T36" fmla="*/ 338 w 3839"/>
                <a:gd name="T37" fmla="*/ 736 h 1252"/>
                <a:gd name="T38" fmla="*/ 366 w 3839"/>
                <a:gd name="T39" fmla="*/ 751 h 1252"/>
                <a:gd name="T40" fmla="*/ 0 w 3839"/>
                <a:gd name="T41" fmla="*/ 648 h 1252"/>
                <a:gd name="T42" fmla="*/ 378 w 3839"/>
                <a:gd name="T43" fmla="*/ 758 h 1252"/>
                <a:gd name="T44" fmla="*/ 106 w 3839"/>
                <a:gd name="T45" fmla="*/ 694 h 1252"/>
                <a:gd name="T46" fmla="*/ 0 w 3839"/>
                <a:gd name="T47" fmla="*/ 675 h 1252"/>
                <a:gd name="T48" fmla="*/ 418 w 3839"/>
                <a:gd name="T49" fmla="*/ 781 h 1252"/>
                <a:gd name="T50" fmla="*/ 0 w 3839"/>
                <a:gd name="T51" fmla="*/ 708 h 1252"/>
                <a:gd name="T52" fmla="*/ 920 w 3839"/>
                <a:gd name="T53" fmla="*/ 1004 h 1252"/>
                <a:gd name="T54" fmla="*/ 1411 w 3839"/>
                <a:gd name="T55" fmla="*/ 1101 h 1252"/>
                <a:gd name="T56" fmla="*/ 882 w 3839"/>
                <a:gd name="T57" fmla="*/ 978 h 1252"/>
                <a:gd name="T58" fmla="*/ 1963 w 3839"/>
                <a:gd name="T59" fmla="*/ 1101 h 1252"/>
                <a:gd name="T60" fmla="*/ 3839 w 3839"/>
                <a:gd name="T61" fmla="*/ 475 h 1252"/>
                <a:gd name="T62" fmla="*/ 3139 w 3839"/>
                <a:gd name="T63" fmla="*/ 805 h 1252"/>
                <a:gd name="T64" fmla="*/ 841 w 3839"/>
                <a:gd name="T65" fmla="*/ 951 h 1252"/>
                <a:gd name="T66" fmla="*/ 3128 w 3839"/>
                <a:gd name="T67" fmla="*/ 779 h 1252"/>
                <a:gd name="T68" fmla="*/ 3839 w 3839"/>
                <a:gd name="T69" fmla="*/ 417 h 1252"/>
                <a:gd name="T70" fmla="*/ 747 w 3839"/>
                <a:gd name="T71" fmla="*/ 908 h 1252"/>
                <a:gd name="T72" fmla="*/ 1746 w 3839"/>
                <a:gd name="T73" fmla="*/ 1056 h 1252"/>
                <a:gd name="T74" fmla="*/ 3839 w 3839"/>
                <a:gd name="T75" fmla="*/ 381 h 1252"/>
                <a:gd name="T76" fmla="*/ 3110 w 3839"/>
                <a:gd name="T77" fmla="*/ 735 h 1252"/>
                <a:gd name="T78" fmla="*/ 752 w 3839"/>
                <a:gd name="T79" fmla="*/ 900 h 1252"/>
                <a:gd name="T80" fmla="*/ 3099 w 3839"/>
                <a:gd name="T81" fmla="*/ 707 h 1252"/>
                <a:gd name="T82" fmla="*/ 3839 w 3839"/>
                <a:gd name="T83" fmla="*/ 326 h 1252"/>
                <a:gd name="T84" fmla="*/ 783 w 3839"/>
                <a:gd name="T85" fmla="*/ 902 h 1252"/>
                <a:gd name="T86" fmla="*/ 3086 w 3839"/>
                <a:gd name="T87" fmla="*/ 674 h 1252"/>
                <a:gd name="T88" fmla="*/ 3839 w 3839"/>
                <a:gd name="T89" fmla="*/ 281 h 1252"/>
                <a:gd name="T90" fmla="*/ 1744 w 3839"/>
                <a:gd name="T91" fmla="*/ 978 h 1252"/>
                <a:gd name="T92" fmla="*/ 3839 w 3839"/>
                <a:gd name="T93" fmla="*/ 238 h 1252"/>
                <a:gd name="T94" fmla="*/ 576 w 3839"/>
                <a:gd name="T95" fmla="*/ 824 h 1252"/>
                <a:gd name="T96" fmla="*/ 591 w 3839"/>
                <a:gd name="T97" fmla="*/ 828 h 1252"/>
                <a:gd name="T98" fmla="*/ 3055 w 3839"/>
                <a:gd name="T99" fmla="*/ 600 h 1252"/>
                <a:gd name="T100" fmla="*/ 3839 w 3839"/>
                <a:gd name="T101" fmla="*/ 185 h 1252"/>
                <a:gd name="T102" fmla="*/ 1073 w 3839"/>
                <a:gd name="T103" fmla="*/ 922 h 1252"/>
                <a:gd name="T104" fmla="*/ 3040 w 3839"/>
                <a:gd name="T105" fmla="*/ 563 h 1252"/>
                <a:gd name="T106" fmla="*/ 3839 w 3839"/>
                <a:gd name="T107" fmla="*/ 142 h 1252"/>
                <a:gd name="T108" fmla="*/ 626 w 3839"/>
                <a:gd name="T109" fmla="*/ 833 h 1252"/>
                <a:gd name="T110" fmla="*/ 3026 w 3839"/>
                <a:gd name="T111" fmla="*/ 529 h 1252"/>
                <a:gd name="T112" fmla="*/ 3839 w 3839"/>
                <a:gd name="T113" fmla="*/ 93 h 1252"/>
                <a:gd name="T114" fmla="*/ 766 w 3839"/>
                <a:gd name="T115" fmla="*/ 859 h 1252"/>
                <a:gd name="T116" fmla="*/ 1746 w 3839"/>
                <a:gd name="T117" fmla="*/ 868 h 1252"/>
                <a:gd name="T118" fmla="*/ 3595 w 3839"/>
                <a:gd name="T119" fmla="*/ 194 h 1252"/>
                <a:gd name="T120" fmla="*/ 3839 w 3839"/>
                <a:gd name="T121" fmla="*/ 44 h 1252"/>
                <a:gd name="T122" fmla="*/ 1746 w 3839"/>
                <a:gd name="T123" fmla="*/ 843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39" h="1252">
                  <a:moveTo>
                    <a:pt x="1746" y="843"/>
                  </a:moveTo>
                  <a:cubicBezTo>
                    <a:pt x="2148" y="781"/>
                    <a:pt x="2569" y="652"/>
                    <a:pt x="2998" y="458"/>
                  </a:cubicBezTo>
                  <a:cubicBezTo>
                    <a:pt x="3279" y="331"/>
                    <a:pt x="3560" y="178"/>
                    <a:pt x="3839" y="1"/>
                  </a:cubicBezTo>
                  <a:cubicBezTo>
                    <a:pt x="3839" y="0"/>
                    <a:pt x="3839" y="0"/>
                    <a:pt x="3839" y="0"/>
                  </a:cubicBezTo>
                  <a:cubicBezTo>
                    <a:pt x="2870" y="615"/>
                    <a:pt x="1698" y="1040"/>
                    <a:pt x="616" y="827"/>
                  </a:cubicBezTo>
                  <a:cubicBezTo>
                    <a:pt x="612" y="826"/>
                    <a:pt x="609" y="826"/>
                    <a:pt x="606" y="825"/>
                  </a:cubicBezTo>
                  <a:cubicBezTo>
                    <a:pt x="585" y="819"/>
                    <a:pt x="564" y="813"/>
                    <a:pt x="543" y="807"/>
                  </a:cubicBezTo>
                  <a:cubicBezTo>
                    <a:pt x="525" y="801"/>
                    <a:pt x="508" y="795"/>
                    <a:pt x="491" y="789"/>
                  </a:cubicBezTo>
                  <a:cubicBezTo>
                    <a:pt x="447" y="770"/>
                    <a:pt x="404" y="750"/>
                    <a:pt x="361" y="729"/>
                  </a:cubicBezTo>
                  <a:cubicBezTo>
                    <a:pt x="348" y="722"/>
                    <a:pt x="335" y="715"/>
                    <a:pt x="321" y="707"/>
                  </a:cubicBezTo>
                  <a:cubicBezTo>
                    <a:pt x="312" y="701"/>
                    <a:pt x="302" y="696"/>
                    <a:pt x="293" y="690"/>
                  </a:cubicBezTo>
                  <a:cubicBezTo>
                    <a:pt x="286" y="686"/>
                    <a:pt x="280" y="683"/>
                    <a:pt x="274" y="679"/>
                  </a:cubicBezTo>
                  <a:cubicBezTo>
                    <a:pt x="261" y="671"/>
                    <a:pt x="249" y="663"/>
                    <a:pt x="236" y="655"/>
                  </a:cubicBezTo>
                  <a:cubicBezTo>
                    <a:pt x="154" y="599"/>
                    <a:pt x="76" y="544"/>
                    <a:pt x="0" y="49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3" y="528"/>
                    <a:pt x="25" y="536"/>
                    <a:pt x="38" y="544"/>
                  </a:cubicBezTo>
                  <a:cubicBezTo>
                    <a:pt x="25" y="536"/>
                    <a:pt x="13" y="529"/>
                    <a:pt x="0" y="522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36" y="552"/>
                    <a:pt x="71" y="573"/>
                    <a:pt x="107" y="594"/>
                  </a:cubicBezTo>
                  <a:cubicBezTo>
                    <a:pt x="71" y="574"/>
                    <a:pt x="36" y="555"/>
                    <a:pt x="0" y="536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47" y="570"/>
                    <a:pt x="95" y="596"/>
                    <a:pt x="144" y="622"/>
                  </a:cubicBezTo>
                  <a:cubicBezTo>
                    <a:pt x="95" y="598"/>
                    <a:pt x="48" y="575"/>
                    <a:pt x="0" y="55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77" y="599"/>
                    <a:pt x="154" y="636"/>
                    <a:pt x="233" y="676"/>
                  </a:cubicBezTo>
                  <a:cubicBezTo>
                    <a:pt x="152" y="639"/>
                    <a:pt x="75" y="605"/>
                    <a:pt x="0" y="573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98" y="620"/>
                    <a:pt x="198" y="663"/>
                    <a:pt x="300" y="709"/>
                  </a:cubicBezTo>
                  <a:cubicBezTo>
                    <a:pt x="302" y="711"/>
                    <a:pt x="305" y="713"/>
                    <a:pt x="308" y="715"/>
                  </a:cubicBezTo>
                  <a:cubicBezTo>
                    <a:pt x="203" y="672"/>
                    <a:pt x="101" y="632"/>
                    <a:pt x="0" y="59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06" y="637"/>
                    <a:pt x="214" y="680"/>
                    <a:pt x="325" y="725"/>
                  </a:cubicBezTo>
                  <a:cubicBezTo>
                    <a:pt x="330" y="729"/>
                    <a:pt x="335" y="732"/>
                    <a:pt x="340" y="735"/>
                  </a:cubicBezTo>
                  <a:cubicBezTo>
                    <a:pt x="339" y="735"/>
                    <a:pt x="339" y="734"/>
                    <a:pt x="339" y="734"/>
                  </a:cubicBezTo>
                  <a:cubicBezTo>
                    <a:pt x="263" y="707"/>
                    <a:pt x="152" y="670"/>
                    <a:pt x="88" y="649"/>
                  </a:cubicBezTo>
                  <a:cubicBezTo>
                    <a:pt x="60" y="640"/>
                    <a:pt x="30" y="630"/>
                    <a:pt x="0" y="621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120" y="661"/>
                    <a:pt x="240" y="700"/>
                    <a:pt x="338" y="736"/>
                  </a:cubicBezTo>
                  <a:cubicBezTo>
                    <a:pt x="338" y="736"/>
                    <a:pt x="342" y="738"/>
                    <a:pt x="347" y="739"/>
                  </a:cubicBezTo>
                  <a:cubicBezTo>
                    <a:pt x="353" y="743"/>
                    <a:pt x="359" y="747"/>
                    <a:pt x="366" y="751"/>
                  </a:cubicBezTo>
                  <a:cubicBezTo>
                    <a:pt x="244" y="710"/>
                    <a:pt x="122" y="675"/>
                    <a:pt x="0" y="645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115" y="677"/>
                    <a:pt x="229" y="709"/>
                    <a:pt x="344" y="747"/>
                  </a:cubicBezTo>
                  <a:cubicBezTo>
                    <a:pt x="356" y="750"/>
                    <a:pt x="367" y="754"/>
                    <a:pt x="378" y="758"/>
                  </a:cubicBezTo>
                  <a:cubicBezTo>
                    <a:pt x="383" y="761"/>
                    <a:pt x="389" y="764"/>
                    <a:pt x="394" y="767"/>
                  </a:cubicBezTo>
                  <a:cubicBezTo>
                    <a:pt x="298" y="739"/>
                    <a:pt x="202" y="714"/>
                    <a:pt x="106" y="694"/>
                  </a:cubicBezTo>
                  <a:cubicBezTo>
                    <a:pt x="72" y="687"/>
                    <a:pt x="36" y="680"/>
                    <a:pt x="0" y="674"/>
                  </a:cubicBezTo>
                  <a:cubicBezTo>
                    <a:pt x="0" y="675"/>
                    <a:pt x="0" y="675"/>
                    <a:pt x="0" y="675"/>
                  </a:cubicBezTo>
                  <a:cubicBezTo>
                    <a:pt x="136" y="700"/>
                    <a:pt x="268" y="732"/>
                    <a:pt x="399" y="770"/>
                  </a:cubicBezTo>
                  <a:cubicBezTo>
                    <a:pt x="405" y="774"/>
                    <a:pt x="412" y="778"/>
                    <a:pt x="418" y="781"/>
                  </a:cubicBezTo>
                  <a:cubicBezTo>
                    <a:pt x="246" y="740"/>
                    <a:pt x="108" y="719"/>
                    <a:pt x="0" y="707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143" y="725"/>
                    <a:pt x="276" y="748"/>
                    <a:pt x="423" y="784"/>
                  </a:cubicBezTo>
                  <a:cubicBezTo>
                    <a:pt x="583" y="875"/>
                    <a:pt x="749" y="948"/>
                    <a:pt x="920" y="1004"/>
                  </a:cubicBezTo>
                  <a:cubicBezTo>
                    <a:pt x="1051" y="1047"/>
                    <a:pt x="1184" y="1079"/>
                    <a:pt x="1321" y="1101"/>
                  </a:cubicBezTo>
                  <a:cubicBezTo>
                    <a:pt x="1411" y="1101"/>
                    <a:pt x="1411" y="1101"/>
                    <a:pt x="1411" y="1101"/>
                  </a:cubicBezTo>
                  <a:cubicBezTo>
                    <a:pt x="1204" y="1075"/>
                    <a:pt x="995" y="1025"/>
                    <a:pt x="786" y="944"/>
                  </a:cubicBezTo>
                  <a:cubicBezTo>
                    <a:pt x="818" y="956"/>
                    <a:pt x="850" y="967"/>
                    <a:pt x="882" y="978"/>
                  </a:cubicBezTo>
                  <a:cubicBezTo>
                    <a:pt x="1083" y="1043"/>
                    <a:pt x="1292" y="1084"/>
                    <a:pt x="1508" y="1101"/>
                  </a:cubicBezTo>
                  <a:cubicBezTo>
                    <a:pt x="1963" y="1101"/>
                    <a:pt x="1963" y="1101"/>
                    <a:pt x="1963" y="1101"/>
                  </a:cubicBezTo>
                  <a:cubicBezTo>
                    <a:pt x="2341" y="1073"/>
                    <a:pt x="2737" y="977"/>
                    <a:pt x="3142" y="814"/>
                  </a:cubicBezTo>
                  <a:cubicBezTo>
                    <a:pt x="3402" y="710"/>
                    <a:pt x="3638" y="590"/>
                    <a:pt x="3839" y="475"/>
                  </a:cubicBezTo>
                  <a:cubicBezTo>
                    <a:pt x="3839" y="463"/>
                    <a:pt x="3839" y="463"/>
                    <a:pt x="3839" y="463"/>
                  </a:cubicBezTo>
                  <a:cubicBezTo>
                    <a:pt x="3627" y="585"/>
                    <a:pt x="3391" y="704"/>
                    <a:pt x="3139" y="805"/>
                  </a:cubicBezTo>
                  <a:cubicBezTo>
                    <a:pt x="2512" y="1056"/>
                    <a:pt x="1636" y="1252"/>
                    <a:pt x="771" y="927"/>
                  </a:cubicBezTo>
                  <a:cubicBezTo>
                    <a:pt x="794" y="936"/>
                    <a:pt x="818" y="944"/>
                    <a:pt x="841" y="951"/>
                  </a:cubicBezTo>
                  <a:cubicBezTo>
                    <a:pt x="1127" y="1044"/>
                    <a:pt x="1429" y="1088"/>
                    <a:pt x="1746" y="1083"/>
                  </a:cubicBezTo>
                  <a:cubicBezTo>
                    <a:pt x="2184" y="1075"/>
                    <a:pt x="2649" y="973"/>
                    <a:pt x="3128" y="779"/>
                  </a:cubicBezTo>
                  <a:cubicBezTo>
                    <a:pt x="3380" y="677"/>
                    <a:pt x="3620" y="554"/>
                    <a:pt x="3839" y="427"/>
                  </a:cubicBezTo>
                  <a:cubicBezTo>
                    <a:pt x="3839" y="417"/>
                    <a:pt x="3839" y="417"/>
                    <a:pt x="3839" y="417"/>
                  </a:cubicBezTo>
                  <a:cubicBezTo>
                    <a:pt x="3619" y="545"/>
                    <a:pt x="3378" y="667"/>
                    <a:pt x="3125" y="770"/>
                  </a:cubicBezTo>
                  <a:cubicBezTo>
                    <a:pt x="2498" y="1024"/>
                    <a:pt x="1616" y="1227"/>
                    <a:pt x="747" y="908"/>
                  </a:cubicBezTo>
                  <a:cubicBezTo>
                    <a:pt x="764" y="914"/>
                    <a:pt x="781" y="920"/>
                    <a:pt x="798" y="926"/>
                  </a:cubicBezTo>
                  <a:cubicBezTo>
                    <a:pt x="1097" y="1023"/>
                    <a:pt x="1414" y="1066"/>
                    <a:pt x="1746" y="1056"/>
                  </a:cubicBezTo>
                  <a:cubicBezTo>
                    <a:pt x="2180" y="1043"/>
                    <a:pt x="2640" y="937"/>
                    <a:pt x="3113" y="743"/>
                  </a:cubicBezTo>
                  <a:cubicBezTo>
                    <a:pt x="3354" y="644"/>
                    <a:pt x="3599" y="522"/>
                    <a:pt x="3839" y="381"/>
                  </a:cubicBezTo>
                  <a:cubicBezTo>
                    <a:pt x="3839" y="372"/>
                    <a:pt x="3839" y="372"/>
                    <a:pt x="3839" y="372"/>
                  </a:cubicBezTo>
                  <a:cubicBezTo>
                    <a:pt x="3619" y="501"/>
                    <a:pt x="3374" y="627"/>
                    <a:pt x="3110" y="735"/>
                  </a:cubicBezTo>
                  <a:cubicBezTo>
                    <a:pt x="2483" y="993"/>
                    <a:pt x="1595" y="1204"/>
                    <a:pt x="722" y="890"/>
                  </a:cubicBezTo>
                  <a:cubicBezTo>
                    <a:pt x="732" y="894"/>
                    <a:pt x="742" y="897"/>
                    <a:pt x="752" y="900"/>
                  </a:cubicBezTo>
                  <a:cubicBezTo>
                    <a:pt x="1064" y="1002"/>
                    <a:pt x="1397" y="1045"/>
                    <a:pt x="1746" y="1029"/>
                  </a:cubicBezTo>
                  <a:cubicBezTo>
                    <a:pt x="2175" y="1010"/>
                    <a:pt x="2631" y="902"/>
                    <a:pt x="3099" y="707"/>
                  </a:cubicBezTo>
                  <a:cubicBezTo>
                    <a:pt x="3366" y="596"/>
                    <a:pt x="3615" y="467"/>
                    <a:pt x="3839" y="334"/>
                  </a:cubicBezTo>
                  <a:cubicBezTo>
                    <a:pt x="3839" y="326"/>
                    <a:pt x="3839" y="326"/>
                    <a:pt x="3839" y="326"/>
                  </a:cubicBezTo>
                  <a:cubicBezTo>
                    <a:pt x="3614" y="459"/>
                    <a:pt x="3364" y="589"/>
                    <a:pt x="3096" y="700"/>
                  </a:cubicBezTo>
                  <a:cubicBezTo>
                    <a:pt x="2260" y="1047"/>
                    <a:pt x="1470" y="1114"/>
                    <a:pt x="783" y="902"/>
                  </a:cubicBezTo>
                  <a:cubicBezTo>
                    <a:pt x="1087" y="990"/>
                    <a:pt x="1412" y="1026"/>
                    <a:pt x="1750" y="1006"/>
                  </a:cubicBezTo>
                  <a:cubicBezTo>
                    <a:pt x="2175" y="981"/>
                    <a:pt x="2623" y="868"/>
                    <a:pt x="3086" y="674"/>
                  </a:cubicBezTo>
                  <a:cubicBezTo>
                    <a:pt x="3338" y="567"/>
                    <a:pt x="3590" y="438"/>
                    <a:pt x="3839" y="288"/>
                  </a:cubicBezTo>
                  <a:cubicBezTo>
                    <a:pt x="3839" y="281"/>
                    <a:pt x="3839" y="281"/>
                    <a:pt x="3839" y="281"/>
                  </a:cubicBezTo>
                  <a:cubicBezTo>
                    <a:pt x="2970" y="808"/>
                    <a:pt x="1781" y="1246"/>
                    <a:pt x="658" y="854"/>
                  </a:cubicBezTo>
                  <a:cubicBezTo>
                    <a:pt x="997" y="963"/>
                    <a:pt x="1360" y="1006"/>
                    <a:pt x="1744" y="978"/>
                  </a:cubicBezTo>
                  <a:cubicBezTo>
                    <a:pt x="2165" y="946"/>
                    <a:pt x="2612" y="829"/>
                    <a:pt x="3069" y="635"/>
                  </a:cubicBezTo>
                  <a:cubicBezTo>
                    <a:pt x="3327" y="525"/>
                    <a:pt x="3585" y="392"/>
                    <a:pt x="3839" y="238"/>
                  </a:cubicBezTo>
                  <a:cubicBezTo>
                    <a:pt x="3839" y="232"/>
                    <a:pt x="3839" y="232"/>
                    <a:pt x="3839" y="232"/>
                  </a:cubicBezTo>
                  <a:cubicBezTo>
                    <a:pt x="2947" y="774"/>
                    <a:pt x="1715" y="1237"/>
                    <a:pt x="576" y="824"/>
                  </a:cubicBezTo>
                  <a:cubicBezTo>
                    <a:pt x="575" y="823"/>
                    <a:pt x="574" y="823"/>
                    <a:pt x="572" y="822"/>
                  </a:cubicBezTo>
                  <a:cubicBezTo>
                    <a:pt x="579" y="824"/>
                    <a:pt x="585" y="826"/>
                    <a:pt x="591" y="828"/>
                  </a:cubicBezTo>
                  <a:cubicBezTo>
                    <a:pt x="950" y="945"/>
                    <a:pt x="1338" y="986"/>
                    <a:pt x="1746" y="949"/>
                  </a:cubicBezTo>
                  <a:cubicBezTo>
                    <a:pt x="2163" y="912"/>
                    <a:pt x="2604" y="794"/>
                    <a:pt x="3055" y="600"/>
                  </a:cubicBezTo>
                  <a:cubicBezTo>
                    <a:pt x="3331" y="481"/>
                    <a:pt x="3595" y="340"/>
                    <a:pt x="3839" y="190"/>
                  </a:cubicBezTo>
                  <a:cubicBezTo>
                    <a:pt x="3839" y="185"/>
                    <a:pt x="3839" y="185"/>
                    <a:pt x="3839" y="185"/>
                  </a:cubicBezTo>
                  <a:cubicBezTo>
                    <a:pt x="2929" y="745"/>
                    <a:pt x="1727" y="1186"/>
                    <a:pt x="607" y="829"/>
                  </a:cubicBezTo>
                  <a:cubicBezTo>
                    <a:pt x="758" y="873"/>
                    <a:pt x="914" y="904"/>
                    <a:pt x="1073" y="922"/>
                  </a:cubicBezTo>
                  <a:cubicBezTo>
                    <a:pt x="1288" y="946"/>
                    <a:pt x="1515" y="945"/>
                    <a:pt x="1746" y="921"/>
                  </a:cubicBezTo>
                  <a:cubicBezTo>
                    <a:pt x="2159" y="878"/>
                    <a:pt x="2594" y="757"/>
                    <a:pt x="3040" y="563"/>
                  </a:cubicBezTo>
                  <a:cubicBezTo>
                    <a:pt x="3235" y="478"/>
                    <a:pt x="3432" y="379"/>
                    <a:pt x="3627" y="268"/>
                  </a:cubicBezTo>
                  <a:cubicBezTo>
                    <a:pt x="3698" y="228"/>
                    <a:pt x="3768" y="186"/>
                    <a:pt x="3839" y="142"/>
                  </a:cubicBezTo>
                  <a:cubicBezTo>
                    <a:pt x="3839" y="139"/>
                    <a:pt x="3839" y="139"/>
                    <a:pt x="3839" y="139"/>
                  </a:cubicBezTo>
                  <a:cubicBezTo>
                    <a:pt x="2931" y="698"/>
                    <a:pt x="1735" y="1146"/>
                    <a:pt x="626" y="833"/>
                  </a:cubicBezTo>
                  <a:cubicBezTo>
                    <a:pt x="976" y="922"/>
                    <a:pt x="1352" y="944"/>
                    <a:pt x="1746" y="896"/>
                  </a:cubicBezTo>
                  <a:cubicBezTo>
                    <a:pt x="2155" y="847"/>
                    <a:pt x="2586" y="723"/>
                    <a:pt x="3026" y="529"/>
                  </a:cubicBezTo>
                  <a:cubicBezTo>
                    <a:pt x="3298" y="409"/>
                    <a:pt x="3570" y="264"/>
                    <a:pt x="3839" y="96"/>
                  </a:cubicBezTo>
                  <a:cubicBezTo>
                    <a:pt x="3839" y="93"/>
                    <a:pt x="3839" y="93"/>
                    <a:pt x="3839" y="93"/>
                  </a:cubicBezTo>
                  <a:cubicBezTo>
                    <a:pt x="2930" y="661"/>
                    <a:pt x="1756" y="1107"/>
                    <a:pt x="652" y="837"/>
                  </a:cubicBezTo>
                  <a:cubicBezTo>
                    <a:pt x="690" y="845"/>
                    <a:pt x="728" y="852"/>
                    <a:pt x="766" y="859"/>
                  </a:cubicBezTo>
                  <a:cubicBezTo>
                    <a:pt x="872" y="877"/>
                    <a:pt x="982" y="890"/>
                    <a:pt x="1092" y="896"/>
                  </a:cubicBezTo>
                  <a:cubicBezTo>
                    <a:pt x="1302" y="909"/>
                    <a:pt x="1522" y="899"/>
                    <a:pt x="1746" y="868"/>
                  </a:cubicBezTo>
                  <a:cubicBezTo>
                    <a:pt x="2151" y="813"/>
                    <a:pt x="2577" y="686"/>
                    <a:pt x="3012" y="492"/>
                  </a:cubicBezTo>
                  <a:cubicBezTo>
                    <a:pt x="3205" y="406"/>
                    <a:pt x="3401" y="306"/>
                    <a:pt x="3595" y="194"/>
                  </a:cubicBezTo>
                  <a:cubicBezTo>
                    <a:pt x="3676" y="147"/>
                    <a:pt x="3758" y="98"/>
                    <a:pt x="3839" y="47"/>
                  </a:cubicBezTo>
                  <a:cubicBezTo>
                    <a:pt x="3839" y="44"/>
                    <a:pt x="3839" y="44"/>
                    <a:pt x="3839" y="44"/>
                  </a:cubicBezTo>
                  <a:cubicBezTo>
                    <a:pt x="2937" y="610"/>
                    <a:pt x="1783" y="1062"/>
                    <a:pt x="690" y="843"/>
                  </a:cubicBezTo>
                  <a:cubicBezTo>
                    <a:pt x="1024" y="901"/>
                    <a:pt x="1378" y="900"/>
                    <a:pt x="1746" y="8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7" name="Полилиния 332"/>
            <p:cNvSpPr>
              <a:spLocks/>
            </p:cNvSpPr>
            <p:nvPr/>
          </p:nvSpPr>
          <p:spPr bwMode="auto">
            <a:xfrm>
              <a:off x="3201988" y="6656388"/>
              <a:ext cx="825500" cy="203200"/>
            </a:xfrm>
            <a:custGeom>
              <a:avLst/>
              <a:gdLst>
                <a:gd name="T0" fmla="*/ 0 w 260"/>
                <a:gd name="T1" fmla="*/ 0 h 64"/>
                <a:gd name="T2" fmla="*/ 196 w 260"/>
                <a:gd name="T3" fmla="*/ 64 h 64"/>
                <a:gd name="T4" fmla="*/ 260 w 260"/>
                <a:gd name="T5" fmla="*/ 64 h 64"/>
                <a:gd name="T6" fmla="*/ 0 w 260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64">
                  <a:moveTo>
                    <a:pt x="0" y="0"/>
                  </a:moveTo>
                  <a:cubicBezTo>
                    <a:pt x="196" y="64"/>
                    <a:pt x="196" y="64"/>
                    <a:pt x="196" y="64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150" y="44"/>
                    <a:pt x="63" y="2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685800"/>
            <a:ext cx="9144000" cy="2895600"/>
          </a:xfr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tx1"/>
                </a:solidFill>
                <a:effectLst>
                  <a:outerShdw blurRad="50800" dist="25400" dir="2700000" algn="br" rotWithShape="0">
                    <a:schemeClr val="bg2">
                      <a:lumMod val="50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3657599"/>
            <a:ext cx="9144000" cy="1319214"/>
          </a:xfrm>
        </p:spPr>
        <p:txBody>
          <a:bodyPr lIns="0">
            <a:noAutofit/>
          </a:bodyPr>
          <a:lstStyle>
            <a:lvl1pPr marL="0" indent="0" algn="l">
              <a:buNone/>
              <a:defRPr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217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4DF3-B3BE-404A-816E-0B8CEEADF5C1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EDF6-8AA5-4199-BC60-0089855598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24534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2628" y="274638"/>
            <a:ext cx="262821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982" y="274638"/>
            <a:ext cx="7732286" cy="58975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701DE-7008-4731-9B29-AEE69F89E1CA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DE640-6D1F-4A80-A92C-9B1A06A4A8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75212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54507-4BB6-4E43-B29E-4912B883245B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E3A36-C16F-4B68-B652-6BEF27304B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05045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1676400"/>
            <a:ext cx="9144000" cy="3200400"/>
          </a:xfrm>
        </p:spPr>
        <p:txBody>
          <a:bodyPr lIns="0">
            <a:noAutofit/>
          </a:bodyPr>
          <a:lstStyle>
            <a:lvl1pPr algn="l">
              <a:defRPr sz="6600" b="1" cap="none" baseline="0">
                <a:solidFill>
                  <a:schemeClr val="tx1"/>
                </a:solidFill>
                <a:effectLst>
                  <a:outerShdw blurRad="50800" dist="25400" dir="2700000" algn="br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9144000" cy="982980"/>
          </a:xfrm>
        </p:spPr>
        <p:txBody>
          <a:bodyPr lIns="0" anchor="t"/>
          <a:lstStyle>
            <a:lvl1pPr marL="0" indent="0">
              <a:buNone/>
              <a:defRPr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49342-28F5-4838-83E5-C237DDC4B462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FE88F-FE81-4874-A9CF-DCDEA6C6B9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979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828800"/>
            <a:ext cx="4480560" cy="41910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853" y="1828800"/>
            <a:ext cx="4480560" cy="41910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C36D-8D6D-45F4-80E6-1B2353A6F5FA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B86D8-E04E-42F2-ADDD-0D06D2B863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0298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480560" cy="838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600" b="0" cap="all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80560" cy="32766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5853" y="1828800"/>
            <a:ext cx="4480560" cy="838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600" b="0" cap="all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5853" y="2743200"/>
            <a:ext cx="4480560" cy="32766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E76F-29C5-43FD-A7F3-5B0D5BA6E382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1AA8E-8114-449C-99AB-7729293CED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2646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402276"/>
            <a:ext cx="9144000" cy="11604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B4E9F-AF84-4274-BF13-C402CE8B4380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40022-8978-40E5-9D94-3159DD284B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8767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9178-2D1C-4BDC-A3DE-88B56C9BCCF5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11F12-1989-44ED-8353-B4C617DE56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94399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741872"/>
            <a:ext cx="4190998" cy="2687128"/>
          </a:xfrm>
        </p:spPr>
        <p:txBody>
          <a:bodyPr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1012" y="761999"/>
            <a:ext cx="5562601" cy="52578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4" y="3581400"/>
            <a:ext cx="4190998" cy="243840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59ED-2CA7-4C8A-881C-787151DB71E3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09BE-2B38-444F-8AAC-71479AD9AF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0151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741872"/>
            <a:ext cx="4190999" cy="2687128"/>
          </a:xfrm>
        </p:spPr>
        <p:txBody>
          <a:bodyPr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561013" y="762000"/>
            <a:ext cx="5562600" cy="5257800"/>
          </a:xfrm>
          <a:solidFill>
            <a:schemeClr val="bg2">
              <a:lumMod val="75000"/>
            </a:schemeClr>
          </a:solidFill>
          <a:ln w="50800">
            <a:noFill/>
            <a:miter lim="800000"/>
          </a:ln>
          <a:effectLst>
            <a:outerShdw blurRad="114300" dist="38100" dir="2700000" algn="t" rotWithShape="0">
              <a:prstClr val="black">
                <a:alpha val="42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2" y="3581400"/>
            <a:ext cx="4190999" cy="243840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3A7F-CC73-4C63-8C5F-825FA3C1A05E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E97F5-49C5-401F-99CE-79D7A597EE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22351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Полилиния 330"/>
          <p:cNvSpPr>
            <a:spLocks/>
          </p:cNvSpPr>
          <p:nvPr/>
        </p:nvSpPr>
        <p:spPr bwMode="auto">
          <a:xfrm>
            <a:off x="0" y="5524500"/>
            <a:ext cx="12198350" cy="1331913"/>
          </a:xfrm>
          <a:custGeom>
            <a:avLst/>
            <a:gdLst/>
            <a:ahLst/>
            <a:cxnLst/>
            <a:rect l="l" t="t" r="r" b="b"/>
            <a:pathLst>
              <a:path w="12198033" h="1331045">
                <a:moveTo>
                  <a:pt x="12198033" y="1196494"/>
                </a:moveTo>
                <a:lnTo>
                  <a:pt x="12198033" y="1227876"/>
                </a:lnTo>
                <a:lnTo>
                  <a:pt x="11731068" y="1331045"/>
                </a:lnTo>
                <a:lnTo>
                  <a:pt x="11571667" y="1331045"/>
                </a:lnTo>
                <a:cubicBezTo>
                  <a:pt x="11784654" y="1288747"/>
                  <a:pt x="11993493" y="1243425"/>
                  <a:pt x="12198033" y="1196494"/>
                </a:cubicBezTo>
                <a:close/>
                <a:moveTo>
                  <a:pt x="12198033" y="1079784"/>
                </a:moveTo>
                <a:lnTo>
                  <a:pt x="12198033" y="1108141"/>
                </a:lnTo>
                <a:cubicBezTo>
                  <a:pt x="11849183" y="1191043"/>
                  <a:pt x="11502302" y="1266003"/>
                  <a:pt x="11157281" y="1331045"/>
                </a:cubicBezTo>
                <a:lnTo>
                  <a:pt x="10998330" y="1331045"/>
                </a:lnTo>
                <a:cubicBezTo>
                  <a:pt x="11412550" y="1255509"/>
                  <a:pt x="11813177" y="1170340"/>
                  <a:pt x="12198033" y="1079784"/>
                </a:cubicBezTo>
                <a:close/>
                <a:moveTo>
                  <a:pt x="12198033" y="961224"/>
                </a:moveTo>
                <a:lnTo>
                  <a:pt x="12198033" y="986997"/>
                </a:lnTo>
                <a:cubicBezTo>
                  <a:pt x="11645354" y="1122020"/>
                  <a:pt x="11097391" y="1237456"/>
                  <a:pt x="10554898" y="1331045"/>
                </a:cubicBezTo>
                <a:lnTo>
                  <a:pt x="10390409" y="1331045"/>
                </a:lnTo>
                <a:cubicBezTo>
                  <a:pt x="11023530" y="1226457"/>
                  <a:pt x="11628699" y="1099423"/>
                  <a:pt x="12198033" y="961224"/>
                </a:cubicBezTo>
                <a:close/>
                <a:moveTo>
                  <a:pt x="12198033" y="841023"/>
                </a:moveTo>
                <a:lnTo>
                  <a:pt x="12198033" y="866683"/>
                </a:lnTo>
                <a:cubicBezTo>
                  <a:pt x="11424787" y="1060536"/>
                  <a:pt x="10660468" y="1216046"/>
                  <a:pt x="9908372" y="1331045"/>
                </a:cubicBezTo>
                <a:lnTo>
                  <a:pt x="9738431" y="1331045"/>
                </a:lnTo>
                <a:cubicBezTo>
                  <a:pt x="10544680" y="1212098"/>
                  <a:pt x="11365537" y="1048753"/>
                  <a:pt x="12198033" y="841023"/>
                </a:cubicBezTo>
                <a:close/>
                <a:moveTo>
                  <a:pt x="12198033" y="736999"/>
                </a:moveTo>
                <a:lnTo>
                  <a:pt x="12198033" y="754688"/>
                </a:lnTo>
                <a:cubicBezTo>
                  <a:pt x="11208022" y="1008553"/>
                  <a:pt x="10234985" y="1202065"/>
                  <a:pt x="9282858" y="1331045"/>
                </a:cubicBezTo>
                <a:lnTo>
                  <a:pt x="9147179" y="1331045"/>
                </a:lnTo>
                <a:cubicBezTo>
                  <a:pt x="10191953" y="1195709"/>
                  <a:pt x="11214463" y="989995"/>
                  <a:pt x="12198033" y="736999"/>
                </a:cubicBezTo>
                <a:close/>
                <a:moveTo>
                  <a:pt x="12198033" y="605891"/>
                </a:moveTo>
                <a:lnTo>
                  <a:pt x="12198033" y="620405"/>
                </a:lnTo>
                <a:cubicBezTo>
                  <a:pt x="10916468" y="957253"/>
                  <a:pt x="9656814" y="1196289"/>
                  <a:pt x="8437575" y="1331045"/>
                </a:cubicBezTo>
                <a:lnTo>
                  <a:pt x="8297530" y="1331045"/>
                </a:lnTo>
                <a:cubicBezTo>
                  <a:pt x="9636153" y="1193329"/>
                  <a:pt x="10948162" y="935934"/>
                  <a:pt x="12198033" y="605891"/>
                </a:cubicBezTo>
                <a:close/>
                <a:moveTo>
                  <a:pt x="12198033" y="484817"/>
                </a:moveTo>
                <a:lnTo>
                  <a:pt x="12198033" y="500918"/>
                </a:lnTo>
                <a:cubicBezTo>
                  <a:pt x="10548187" y="943710"/>
                  <a:pt x="8934515" y="1223873"/>
                  <a:pt x="7392761" y="1331045"/>
                </a:cubicBezTo>
                <a:lnTo>
                  <a:pt x="7210925" y="1331045"/>
                </a:lnTo>
                <a:cubicBezTo>
                  <a:pt x="8917741" y="1224223"/>
                  <a:pt x="10601963" y="914695"/>
                  <a:pt x="12198033" y="484817"/>
                </a:cubicBezTo>
                <a:close/>
                <a:moveTo>
                  <a:pt x="12198033" y="0"/>
                </a:moveTo>
                <a:lnTo>
                  <a:pt x="12198033" y="6190"/>
                </a:lnTo>
                <a:cubicBezTo>
                  <a:pt x="10484135" y="511501"/>
                  <a:pt x="8802601" y="851467"/>
                  <a:pt x="7190245" y="1023081"/>
                </a:cubicBezTo>
                <a:cubicBezTo>
                  <a:pt x="5564292" y="1196887"/>
                  <a:pt x="4000196" y="1199936"/>
                  <a:pt x="2524467" y="1023081"/>
                </a:cubicBezTo>
                <a:cubicBezTo>
                  <a:pt x="5767255" y="1471487"/>
                  <a:pt x="9131567" y="997348"/>
                  <a:pt x="12198033" y="112614"/>
                </a:cubicBezTo>
                <a:lnTo>
                  <a:pt x="12198033" y="125781"/>
                </a:lnTo>
                <a:cubicBezTo>
                  <a:pt x="10479766" y="620898"/>
                  <a:pt x="8797574" y="948672"/>
                  <a:pt x="7190245" y="1099312"/>
                </a:cubicBezTo>
                <a:cubicBezTo>
                  <a:pt x="6200534" y="1193837"/>
                  <a:pt x="5228497" y="1224330"/>
                  <a:pt x="4300644" y="1184690"/>
                </a:cubicBezTo>
                <a:cubicBezTo>
                  <a:pt x="3814626" y="1166395"/>
                  <a:pt x="3328607" y="1126755"/>
                  <a:pt x="2860262" y="1071869"/>
                </a:cubicBezTo>
                <a:cubicBezTo>
                  <a:pt x="2692365" y="1050524"/>
                  <a:pt x="2524467" y="1029180"/>
                  <a:pt x="2356570" y="1004786"/>
                </a:cubicBezTo>
                <a:cubicBezTo>
                  <a:pt x="5648013" y="1560318"/>
                  <a:pt x="9080277" y="1121784"/>
                  <a:pt x="12198033" y="243599"/>
                </a:cubicBezTo>
                <a:lnTo>
                  <a:pt x="12198033" y="254307"/>
                </a:lnTo>
                <a:cubicBezTo>
                  <a:pt x="10479035" y="738495"/>
                  <a:pt x="8796253" y="1051905"/>
                  <a:pt x="7190245" y="1184690"/>
                </a:cubicBezTo>
                <a:cubicBezTo>
                  <a:pt x="5449415" y="1331052"/>
                  <a:pt x="3788115" y="1263969"/>
                  <a:pt x="2241693" y="992589"/>
                </a:cubicBezTo>
                <a:cubicBezTo>
                  <a:pt x="5555679" y="1638083"/>
                  <a:pt x="9045497" y="1222147"/>
                  <a:pt x="12198033" y="356032"/>
                </a:cubicBezTo>
                <a:lnTo>
                  <a:pt x="12198033" y="372908"/>
                </a:lnTo>
                <a:cubicBezTo>
                  <a:pt x="10475672" y="846233"/>
                  <a:pt x="8795354" y="1145588"/>
                  <a:pt x="7190245" y="1260920"/>
                </a:cubicBezTo>
                <a:cubicBezTo>
                  <a:pt x="6169606" y="1334101"/>
                  <a:pt x="5166641" y="1337151"/>
                  <a:pt x="4216695" y="1263969"/>
                </a:cubicBezTo>
                <a:cubicBezTo>
                  <a:pt x="3514178" y="1209084"/>
                  <a:pt x="2824915" y="1114558"/>
                  <a:pt x="2157744" y="980392"/>
                </a:cubicBezTo>
                <a:cubicBezTo>
                  <a:pt x="2983516" y="1162044"/>
                  <a:pt x="3819377" y="1275938"/>
                  <a:pt x="4657682" y="1331045"/>
                </a:cubicBezTo>
                <a:lnTo>
                  <a:pt x="4481479" y="1331045"/>
                </a:lnTo>
                <a:cubicBezTo>
                  <a:pt x="3656148" y="1268940"/>
                  <a:pt x="2856523" y="1150409"/>
                  <a:pt x="2087051" y="977343"/>
                </a:cubicBezTo>
                <a:cubicBezTo>
                  <a:pt x="2060541" y="971245"/>
                  <a:pt x="2034031" y="965146"/>
                  <a:pt x="2003102" y="959048"/>
                </a:cubicBezTo>
                <a:cubicBezTo>
                  <a:pt x="2011939" y="962097"/>
                  <a:pt x="2016357" y="962097"/>
                  <a:pt x="2020776" y="965146"/>
                </a:cubicBezTo>
                <a:cubicBezTo>
                  <a:pt x="2693419" y="1133468"/>
                  <a:pt x="3373403" y="1254070"/>
                  <a:pt x="4056351" y="1331045"/>
                </a:cubicBezTo>
                <a:lnTo>
                  <a:pt x="4007137" y="1331045"/>
                </a:lnTo>
                <a:cubicBezTo>
                  <a:pt x="3452862" y="1266043"/>
                  <a:pt x="2911375" y="1173851"/>
                  <a:pt x="2383080" y="1056623"/>
                </a:cubicBezTo>
                <a:cubicBezTo>
                  <a:pt x="2860989" y="1171751"/>
                  <a:pt x="3341603" y="1263400"/>
                  <a:pt x="3823766" y="1331045"/>
                </a:cubicBezTo>
                <a:lnTo>
                  <a:pt x="3673814" y="1331045"/>
                </a:lnTo>
                <a:cubicBezTo>
                  <a:pt x="3424567" y="1294913"/>
                  <a:pt x="3178451" y="1251546"/>
                  <a:pt x="2935374" y="1202985"/>
                </a:cubicBezTo>
                <a:cubicBezTo>
                  <a:pt x="3160719" y="1250976"/>
                  <a:pt x="3388573" y="1294278"/>
                  <a:pt x="3619140" y="1331045"/>
                </a:cubicBezTo>
                <a:lnTo>
                  <a:pt x="3470205" y="1331045"/>
                </a:lnTo>
                <a:cubicBezTo>
                  <a:pt x="3254905" y="1294187"/>
                  <a:pt x="3042011" y="1251324"/>
                  <a:pt x="2831395" y="1203735"/>
                </a:cubicBezTo>
                <a:lnTo>
                  <a:pt x="2665855" y="1166395"/>
                </a:lnTo>
                <a:cubicBezTo>
                  <a:pt x="2710038" y="1178591"/>
                  <a:pt x="2754222" y="1187739"/>
                  <a:pt x="2798405" y="1196887"/>
                </a:cubicBezTo>
                <a:lnTo>
                  <a:pt x="2831395" y="1203735"/>
                </a:lnTo>
                <a:cubicBezTo>
                  <a:pt x="3026164" y="1252537"/>
                  <a:pt x="3221677" y="1294670"/>
                  <a:pt x="3417529" y="1331045"/>
                </a:cubicBezTo>
                <a:lnTo>
                  <a:pt x="3268386" y="1331045"/>
                </a:lnTo>
                <a:cubicBezTo>
                  <a:pt x="3185950" y="1316178"/>
                  <a:pt x="3104226" y="1298672"/>
                  <a:pt x="3022804" y="1280541"/>
                </a:cubicBezTo>
                <a:cubicBezTo>
                  <a:pt x="2940474" y="1262134"/>
                  <a:pt x="2858380" y="1242071"/>
                  <a:pt x="2776313" y="1221280"/>
                </a:cubicBezTo>
                <a:cubicBezTo>
                  <a:pt x="2851425" y="1239576"/>
                  <a:pt x="2926537" y="1257871"/>
                  <a:pt x="3001649" y="1276166"/>
                </a:cubicBezTo>
                <a:lnTo>
                  <a:pt x="3022804" y="1280541"/>
                </a:lnTo>
                <a:lnTo>
                  <a:pt x="3258162" y="1331045"/>
                </a:lnTo>
                <a:lnTo>
                  <a:pt x="3101398" y="1331045"/>
                </a:lnTo>
                <a:cubicBezTo>
                  <a:pt x="3027997" y="1316434"/>
                  <a:pt x="2954075" y="1298585"/>
                  <a:pt x="2882354" y="1279216"/>
                </a:cubicBezTo>
                <a:lnTo>
                  <a:pt x="3101039" y="1331045"/>
                </a:lnTo>
                <a:lnTo>
                  <a:pt x="2819650" y="1331045"/>
                </a:lnTo>
                <a:cubicBezTo>
                  <a:pt x="2316348" y="1194470"/>
                  <a:pt x="1824455" y="1031459"/>
                  <a:pt x="1344768" y="843177"/>
                </a:cubicBezTo>
                <a:cubicBezTo>
                  <a:pt x="877686" y="764236"/>
                  <a:pt x="442595" y="705795"/>
                  <a:pt x="0" y="660447"/>
                </a:cubicBezTo>
                <a:lnTo>
                  <a:pt x="0" y="656764"/>
                </a:lnTo>
                <a:cubicBezTo>
                  <a:pt x="377874" y="694662"/>
                  <a:pt x="817021" y="750847"/>
                  <a:pt x="1322676" y="834030"/>
                </a:cubicBezTo>
                <a:cubicBezTo>
                  <a:pt x="1296166" y="824882"/>
                  <a:pt x="1265238" y="812685"/>
                  <a:pt x="1238728" y="800488"/>
                </a:cubicBezTo>
                <a:cubicBezTo>
                  <a:pt x="829615" y="718589"/>
                  <a:pt x="418296" y="645829"/>
                  <a:pt x="0" y="583871"/>
                </a:cubicBezTo>
                <a:lnTo>
                  <a:pt x="0" y="577715"/>
                </a:lnTo>
                <a:cubicBezTo>
                  <a:pt x="405627" y="636456"/>
                  <a:pt x="811131" y="709719"/>
                  <a:pt x="1216636" y="791341"/>
                </a:cubicBezTo>
                <a:cubicBezTo>
                  <a:pt x="1194544" y="782193"/>
                  <a:pt x="1168034" y="773045"/>
                  <a:pt x="1145942" y="763898"/>
                </a:cubicBezTo>
                <a:cubicBezTo>
                  <a:pt x="1097340" y="751701"/>
                  <a:pt x="1048739" y="739504"/>
                  <a:pt x="995718" y="730356"/>
                </a:cubicBezTo>
                <a:cubicBezTo>
                  <a:pt x="662862" y="654451"/>
                  <a:pt x="331903" y="586398"/>
                  <a:pt x="0" y="525497"/>
                </a:cubicBezTo>
                <a:lnTo>
                  <a:pt x="0" y="515954"/>
                </a:lnTo>
                <a:cubicBezTo>
                  <a:pt x="364641" y="581994"/>
                  <a:pt x="728782" y="658099"/>
                  <a:pt x="1092922" y="742553"/>
                </a:cubicBezTo>
                <a:cubicBezTo>
                  <a:pt x="1061994" y="730356"/>
                  <a:pt x="1035484" y="718160"/>
                  <a:pt x="1008974" y="705963"/>
                </a:cubicBezTo>
                <a:cubicBezTo>
                  <a:pt x="986916" y="702918"/>
                  <a:pt x="969262" y="696834"/>
                  <a:pt x="969208" y="696815"/>
                </a:cubicBezTo>
                <a:cubicBezTo>
                  <a:pt x="679894" y="623469"/>
                  <a:pt x="347184" y="546040"/>
                  <a:pt x="0" y="469406"/>
                </a:cubicBezTo>
                <a:lnTo>
                  <a:pt x="0" y="462322"/>
                </a:lnTo>
                <a:cubicBezTo>
                  <a:pt x="285172" y="527372"/>
                  <a:pt x="682319" y="619356"/>
                  <a:pt x="968950" y="689582"/>
                </a:cubicBezTo>
                <a:cubicBezTo>
                  <a:pt x="971885" y="691215"/>
                  <a:pt x="974965" y="692491"/>
                  <a:pt x="978045" y="693766"/>
                </a:cubicBezTo>
                <a:lnTo>
                  <a:pt x="973627" y="690717"/>
                </a:lnTo>
                <a:lnTo>
                  <a:pt x="968950" y="689582"/>
                </a:lnTo>
                <a:lnTo>
                  <a:pt x="911770" y="663274"/>
                </a:lnTo>
                <a:cubicBezTo>
                  <a:pt x="603081" y="576909"/>
                  <a:pt x="299644" y="492960"/>
                  <a:pt x="0" y="415049"/>
                </a:cubicBezTo>
                <a:lnTo>
                  <a:pt x="0" y="403870"/>
                </a:lnTo>
                <a:cubicBezTo>
                  <a:pt x="275445" y="476181"/>
                  <a:pt x="553584" y="552778"/>
                  <a:pt x="836658" y="632781"/>
                </a:cubicBezTo>
                <a:cubicBezTo>
                  <a:pt x="823403" y="626683"/>
                  <a:pt x="810148" y="620585"/>
                  <a:pt x="801311" y="614486"/>
                </a:cubicBezTo>
                <a:cubicBezTo>
                  <a:pt x="531054" y="530373"/>
                  <a:pt x="263975" y="449550"/>
                  <a:pt x="0" y="370949"/>
                </a:cubicBezTo>
                <a:lnTo>
                  <a:pt x="0" y="357127"/>
                </a:lnTo>
                <a:cubicBezTo>
                  <a:pt x="165011" y="407422"/>
                  <a:pt x="333101" y="459584"/>
                  <a:pt x="505282" y="513862"/>
                </a:cubicBezTo>
                <a:lnTo>
                  <a:pt x="0" y="340995"/>
                </a:lnTo>
                <a:lnTo>
                  <a:pt x="0" y="311409"/>
                </a:lnTo>
                <a:cubicBezTo>
                  <a:pt x="37143" y="323887"/>
                  <a:pt x="74462" y="336499"/>
                  <a:pt x="112048" y="349204"/>
                </a:cubicBezTo>
                <a:lnTo>
                  <a:pt x="0" y="307856"/>
                </a:lnTo>
                <a:lnTo>
                  <a:pt x="0" y="202082"/>
                </a:lnTo>
                <a:cubicBezTo>
                  <a:pt x="169306" y="283978"/>
                  <a:pt x="341819" y="366541"/>
                  <a:pt x="518537" y="449829"/>
                </a:cubicBezTo>
                <a:cubicBezTo>
                  <a:pt x="575975" y="474222"/>
                  <a:pt x="628995" y="498616"/>
                  <a:pt x="686434" y="523010"/>
                </a:cubicBezTo>
                <a:cubicBezTo>
                  <a:pt x="712944" y="535207"/>
                  <a:pt x="739454" y="544354"/>
                  <a:pt x="770382" y="556551"/>
                </a:cubicBezTo>
                <a:cubicBezTo>
                  <a:pt x="810148" y="574846"/>
                  <a:pt x="854331" y="590092"/>
                  <a:pt x="894096" y="608388"/>
                </a:cubicBezTo>
                <a:cubicBezTo>
                  <a:pt x="955953" y="632781"/>
                  <a:pt x="1013392" y="654126"/>
                  <a:pt x="1070830" y="675471"/>
                </a:cubicBezTo>
                <a:cubicBezTo>
                  <a:pt x="1260819" y="739504"/>
                  <a:pt x="1450808" y="800488"/>
                  <a:pt x="1645216" y="858424"/>
                </a:cubicBezTo>
                <a:cubicBezTo>
                  <a:pt x="1720328" y="876719"/>
                  <a:pt x="1795440" y="895014"/>
                  <a:pt x="1874970" y="913309"/>
                </a:cubicBezTo>
                <a:cubicBezTo>
                  <a:pt x="1967755" y="931605"/>
                  <a:pt x="2060541" y="949900"/>
                  <a:pt x="2153326" y="968195"/>
                </a:cubicBezTo>
                <a:cubicBezTo>
                  <a:pt x="2166581" y="971245"/>
                  <a:pt x="2179836" y="971245"/>
                  <a:pt x="2197509" y="974294"/>
                </a:cubicBezTo>
                <a:cubicBezTo>
                  <a:pt x="5483281" y="1420688"/>
                  <a:pt x="8956898" y="948095"/>
                  <a:pt x="1219803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401638"/>
            <a:ext cx="9144000" cy="1160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9144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Шесть</a:t>
            </a:r>
          </a:p>
          <a:p>
            <a:pPr lvl="6"/>
            <a:r>
              <a:rPr lang="ru-RU" dirty="0" smtClean="0"/>
              <a:t>Семь</a:t>
            </a:r>
          </a:p>
          <a:p>
            <a:pPr lvl="7"/>
            <a:r>
              <a:rPr lang="ru-RU" dirty="0" smtClean="0"/>
              <a:t>Восемь</a:t>
            </a:r>
          </a:p>
          <a:p>
            <a:pPr lvl="8"/>
            <a:r>
              <a:rPr lang="ru-RU" dirty="0" smtClean="0"/>
              <a:t>Девять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434388" y="6413500"/>
            <a:ext cx="1241425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922AABB-6FFB-43C9-882B-60DE23D0F95F}" type="datetime1">
              <a:rPr lang="ru-RU"/>
              <a:pPr>
                <a:defRPr/>
              </a:pPr>
              <a:t>24.01.2014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7175" y="6413500"/>
            <a:ext cx="6777038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3" y="6413500"/>
            <a:ext cx="855662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B817063-DBE0-4C70-A007-8AB3B6CF78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0" r:id="rId2"/>
    <p:sldLayoutId id="2147483719" r:id="rId3"/>
    <p:sldLayoutId id="2147483711" r:id="rId4"/>
    <p:sldLayoutId id="2147483712" r:id="rId5"/>
    <p:sldLayoutId id="2147483713" r:id="rId6"/>
    <p:sldLayoutId id="2147483720" r:id="rId7"/>
    <p:sldLayoutId id="2147483714" r:id="rId8"/>
    <p:sldLayoutId id="2147483715" r:id="rId9"/>
    <p:sldLayoutId id="2147483716" r:id="rId10"/>
    <p:sldLayoutId id="2147483717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effectLst>
            <a:outerShdw blurRad="38100" dist="38100" dir="2700000" algn="br" rotWithShape="0">
              <a:schemeClr val="bg2">
                <a:lumMod val="50000"/>
                <a:alpha val="43000"/>
              </a:scheme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2pPr>
      <a:lvl3pPr marL="685800" indent="-18256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3pPr>
      <a:lvl4pPr marL="868363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4pPr>
      <a:lvl5pPr marL="1050925" indent="-1825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55;&#1086;&#1083;&#1100;&#1079;&#1086;&#1074;&#1072;&#1090;&#1077;&#1083;&#1100;\Desktop\&#1042;&#1080;&#1082;&#1090;&#1086;&#1088;&#1080;&#1085;&#1072;\Hor-hrama-Svyatoy-muchenicy-Tatiany-pri-MGU-Tropar_-svyatoy-muchenice-Tatiane(muzofon.com).mp3" TargetMode="External"/><Relationship Id="rId1" Type="http://schemas.microsoft.com/office/2007/relationships/media" Target="file:///C:\Users\&#1055;&#1086;&#1083;&#1100;&#1079;&#1086;&#1074;&#1072;&#1090;&#1077;&#1083;&#1100;\Desktop\&#1042;&#1080;&#1082;&#1090;&#1086;&#1088;&#1080;&#1085;&#1072;\Hor-hrama-Svyatoy-muchenicy-Tatiany-pri-MGU-Tropar_-svyatoy-muchenice-Tatiane(muzofon.com)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eg"/><Relationship Id="rId9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60.jp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33375" y="333375"/>
            <a:ext cx="6337300" cy="8636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effectLst>
                  <a:outerShdw blurRad="50800" dist="25400" dir="2700000" algn="br">
                    <a:srgbClr val="626817">
                      <a:alpha val="50000"/>
                      <a:lumMod val="50000"/>
                    </a:srgbClr>
                  </a:outerShdw>
                </a:effectLst>
              </a:rPr>
              <a:t>Жития святых</a:t>
            </a:r>
            <a:endParaRPr lang="ru-RU" dirty="0">
              <a:effectLst>
                <a:outerShdw blurRad="50800" dist="25400" dir="2700000" algn="br">
                  <a:srgbClr val="626817">
                    <a:alpha val="50000"/>
                    <a:lumMod val="50000"/>
                  </a:srgbClr>
                </a:outerShdw>
              </a:effectLst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33375" y="1484313"/>
            <a:ext cx="5400675" cy="4921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effectLst>
                  <a:outerShdw blurRad="50800" dist="25400" dir="2700000" algn="tr">
                    <a:srgbClr val="626817">
                      <a:alpha val="50000"/>
                      <a:lumMod val="50000"/>
                    </a:srgbClr>
                  </a:outerShdw>
                </a:effectLst>
              </a:rPr>
              <a:t>Мученица </a:t>
            </a:r>
            <a:r>
              <a:rPr lang="ru-RU" dirty="0" err="1" smtClean="0">
                <a:effectLst>
                  <a:outerShdw blurRad="50800" dist="25400" dir="2700000" algn="tr">
                    <a:srgbClr val="626817">
                      <a:alpha val="50000"/>
                      <a:lumMod val="50000"/>
                    </a:srgbClr>
                  </a:outerShdw>
                </a:effectLst>
              </a:rPr>
              <a:t>татиана</a:t>
            </a:r>
            <a:endParaRPr lang="ru-RU" dirty="0">
              <a:effectLst>
                <a:outerShdw blurRad="50800" dist="25400" dir="2700000" algn="tr">
                  <a:srgbClr val="626817">
                    <a:alpha val="50000"/>
                    <a:lumMod val="5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813" y="836613"/>
            <a:ext cx="3916362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title"/>
          </p:nvPr>
        </p:nvSpPr>
        <p:spPr bwMode="auto">
          <a:xfrm>
            <a:off x="188913" y="115888"/>
            <a:ext cx="9866312" cy="6492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FFF00"/>
                </a:solidFill>
                <a:effectLst/>
              </a:rPr>
              <a:t>Падший Зевс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73038" y="836613"/>
            <a:ext cx="7073900" cy="5969000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	Судья думал что Татьяна является колдуньей, поэтому ей остригли </a:t>
            </a:r>
            <a:r>
              <a:rPr lang="ru-RU" sz="3200" dirty="0">
                <a:effectLst/>
              </a:rPr>
              <a:t>волосы и заключили </a:t>
            </a:r>
            <a:r>
              <a:rPr lang="ru-RU" sz="3200" dirty="0" smtClean="0">
                <a:effectLst/>
              </a:rPr>
              <a:t>в храме Зевса. </a:t>
            </a:r>
            <a:r>
              <a:rPr lang="ru-RU" sz="3200" dirty="0">
                <a:effectLst/>
              </a:rPr>
              <a:t>Безбожные думали, что святая никак не может более повредить их божеству, потому что с потерей волос она лишилась и силы </a:t>
            </a:r>
            <a:r>
              <a:rPr lang="ru-RU" sz="3200" dirty="0" smtClean="0">
                <a:effectLst/>
              </a:rPr>
              <a:t>волхвования.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>
                <a:effectLst/>
              </a:rPr>
              <a:t>	</a:t>
            </a:r>
            <a:r>
              <a:rPr lang="ru-RU" sz="3200" dirty="0" smtClean="0">
                <a:effectLst/>
              </a:rPr>
              <a:t>Два </a:t>
            </a:r>
            <a:r>
              <a:rPr lang="ru-RU" sz="3200" dirty="0">
                <a:effectLst/>
              </a:rPr>
              <a:t>дня провела святая заключенной в этом </a:t>
            </a:r>
            <a:r>
              <a:rPr lang="ru-RU" sz="3200" dirty="0" smtClean="0">
                <a:effectLst/>
              </a:rPr>
              <a:t>храме, молясь и прославляя истинного Бога. </a:t>
            </a:r>
            <a:r>
              <a:rPr lang="ru-RU" sz="3200" dirty="0">
                <a:effectLst/>
              </a:rPr>
              <a:t>На третий день пришли </a:t>
            </a:r>
            <a:r>
              <a:rPr lang="ru-RU" sz="3200" dirty="0" smtClean="0">
                <a:effectLst/>
              </a:rPr>
              <a:t>в храм жрецы </a:t>
            </a:r>
            <a:r>
              <a:rPr lang="ru-RU" sz="3200" dirty="0">
                <a:effectLst/>
              </a:rPr>
              <a:t>с народом, </a:t>
            </a:r>
            <a:r>
              <a:rPr lang="ru-RU" sz="3200" dirty="0" smtClean="0">
                <a:effectLst/>
              </a:rPr>
              <a:t>и </a:t>
            </a:r>
            <a:r>
              <a:rPr lang="ru-RU" sz="3200" dirty="0">
                <a:effectLst/>
              </a:rPr>
              <a:t>увидели, что идол </a:t>
            </a:r>
            <a:r>
              <a:rPr lang="ru-RU" sz="3200" dirty="0" smtClean="0">
                <a:effectLst/>
              </a:rPr>
              <a:t>Зевса </a:t>
            </a:r>
            <a:r>
              <a:rPr lang="ru-RU" sz="3200" dirty="0">
                <a:effectLst/>
              </a:rPr>
              <a:t>упал и </a:t>
            </a:r>
            <a:r>
              <a:rPr lang="ru-RU" sz="3200" dirty="0" smtClean="0">
                <a:effectLst/>
              </a:rPr>
              <a:t>разбился.</a:t>
            </a:r>
            <a:endParaRPr lang="ru-RU" sz="3200" dirty="0" smtClean="0">
              <a:effectLst>
                <a:outerShdw blurRad="50800" dist="38100" dir="2700000" algn="t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3" y="188913"/>
            <a:ext cx="4479925" cy="640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3"/>
          <p:cNvSpPr>
            <a:spLocks noGrp="1"/>
          </p:cNvSpPr>
          <p:nvPr>
            <p:ph type="title"/>
          </p:nvPr>
        </p:nvSpPr>
        <p:spPr bwMode="auto">
          <a:xfrm>
            <a:off x="7453313" y="23813"/>
            <a:ext cx="4597400" cy="5762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smtClean="0">
                <a:solidFill>
                  <a:srgbClr val="FFFF00"/>
                </a:solidFill>
                <a:effectLst/>
              </a:rPr>
              <a:t>Мученическая смерть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 bwMode="auto">
          <a:xfrm>
            <a:off x="5373688" y="581025"/>
            <a:ext cx="6677025" cy="60848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sz="3200" smtClean="0">
                <a:effectLst/>
              </a:rPr>
              <a:t>	Тогда ее привели к судье, который изрек ей смертный приговор, и святая Татиана была усечена мечом. Вместе с ней казнили отца ее, ибо узнали, что и он христианин. Но сначала мучители лишили его почетного звания, отняли у него все его имение.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sz="3200" smtClean="0">
                <a:effectLst/>
              </a:rPr>
              <a:t>	Оба они сподобились от Господа получить венцы мученические от Христа Бога, Ему же слава во веки! </a:t>
            </a:r>
            <a:r>
              <a:rPr lang="ru-RU" sz="3200" smtClean="0">
                <a:solidFill>
                  <a:srgbClr val="FFFF00"/>
                </a:solidFill>
                <a:effectLst/>
              </a:rPr>
              <a:t>Аминь.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836613"/>
            <a:ext cx="4959350" cy="521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3738" y="188913"/>
            <a:ext cx="5994400" cy="939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/>
              </a:rPr>
              <a:t>Тропарь мученице Татьяне</a:t>
            </a:r>
            <a:br>
              <a:rPr lang="ru-RU" dirty="0" smtClean="0">
                <a:solidFill>
                  <a:srgbClr val="FFFF00"/>
                </a:solidFill>
                <a:effectLst/>
              </a:rPr>
            </a:br>
            <a:r>
              <a:rPr lang="ru-RU" dirty="0" smtClean="0">
                <a:solidFill>
                  <a:srgbClr val="FFFF00"/>
                </a:solidFill>
                <a:effectLst/>
              </a:rPr>
              <a:t>глас 4-й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73038" y="1241425"/>
            <a:ext cx="7361237" cy="5283200"/>
          </a:xfrm>
        </p:spPr>
        <p:txBody>
          <a:bodyPr>
            <a:normAutofit fontScale="92500"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	</a:t>
            </a:r>
            <a:r>
              <a:rPr lang="ru-RU" sz="3600" dirty="0" err="1" smtClean="0">
                <a:effectLst/>
              </a:rPr>
              <a:t>Агница</a:t>
            </a:r>
            <a:r>
              <a:rPr lang="ru-RU" sz="3600" dirty="0" smtClean="0">
                <a:effectLst/>
              </a:rPr>
              <a:t> </a:t>
            </a:r>
            <a:r>
              <a:rPr lang="ru-RU" sz="3600" dirty="0">
                <a:effectLst/>
              </a:rPr>
              <a:t>Твоя, Иисусе, </a:t>
            </a:r>
            <a:r>
              <a:rPr lang="ru-RU" sz="3600" dirty="0" err="1">
                <a:effectLst/>
              </a:rPr>
              <a:t>Татиана</a:t>
            </a:r>
            <a:r>
              <a:rPr lang="ru-RU" sz="3600" dirty="0">
                <a:effectLst/>
              </a:rPr>
              <a:t> / зовет </a:t>
            </a:r>
            <a:r>
              <a:rPr lang="ru-RU" sz="3600" dirty="0" err="1">
                <a:effectLst/>
              </a:rPr>
              <a:t>велиим</a:t>
            </a:r>
            <a:r>
              <a:rPr lang="ru-RU" sz="3600" dirty="0">
                <a:effectLst/>
              </a:rPr>
              <a:t> гласом: / Тебе, </a:t>
            </a:r>
            <a:r>
              <a:rPr lang="ru-RU" sz="3600" dirty="0" err="1">
                <a:effectLst/>
              </a:rPr>
              <a:t>Женише</a:t>
            </a:r>
            <a:r>
              <a:rPr lang="ru-RU" sz="3600" dirty="0">
                <a:effectLst/>
              </a:rPr>
              <a:t> мой, люблю / и, Тебе ищущи, </a:t>
            </a:r>
            <a:r>
              <a:rPr lang="ru-RU" sz="3600" dirty="0" err="1">
                <a:effectLst/>
              </a:rPr>
              <a:t>страдальчествую</a:t>
            </a:r>
            <a:r>
              <a:rPr lang="ru-RU" sz="3600" dirty="0">
                <a:effectLst/>
              </a:rPr>
              <a:t> / и </a:t>
            </a:r>
            <a:r>
              <a:rPr lang="ru-RU" sz="3600" dirty="0" err="1">
                <a:effectLst/>
              </a:rPr>
              <a:t>сраспинаюся</a:t>
            </a:r>
            <a:r>
              <a:rPr lang="ru-RU" sz="3600" dirty="0">
                <a:effectLst/>
              </a:rPr>
              <a:t> и </a:t>
            </a:r>
            <a:r>
              <a:rPr lang="ru-RU" sz="3600" dirty="0" err="1">
                <a:effectLst/>
              </a:rPr>
              <a:t>спогребаюся</a:t>
            </a:r>
            <a:r>
              <a:rPr lang="ru-RU" sz="3600" dirty="0">
                <a:effectLst/>
              </a:rPr>
              <a:t> крещению Твоему / и стражду Тебе ради, / яко да царствую в Тебе и умираю за </a:t>
            </a:r>
            <a:r>
              <a:rPr lang="ru-RU" sz="3600" dirty="0" err="1">
                <a:effectLst/>
              </a:rPr>
              <a:t>Тя</a:t>
            </a:r>
            <a:r>
              <a:rPr lang="ru-RU" sz="3600" dirty="0">
                <a:effectLst/>
              </a:rPr>
              <a:t>, / да и живу с Тобою, / но яко жертву непорочную </a:t>
            </a:r>
            <a:r>
              <a:rPr lang="ru-RU" sz="3600" dirty="0" err="1">
                <a:effectLst/>
              </a:rPr>
              <a:t>приими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мя</a:t>
            </a:r>
            <a:r>
              <a:rPr lang="ru-RU" sz="3600" dirty="0">
                <a:effectLst/>
              </a:rPr>
              <a:t>, с любовью пожершуюся Тебе: / тоя молитвами, // яко Милостив, спаси души наша.</a:t>
            </a:r>
            <a:endParaRPr lang="ru-RU" sz="3600" dirty="0" smtClean="0">
              <a:effectLst>
                <a:outerShdw blurRad="50800" dist="38100" dir="2700000" algn="t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638" y="206375"/>
            <a:ext cx="4087812" cy="648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or-hrama-Svyatoy-muchenicy-Tatiany-pri-MGU-Tropar_-svyatoy-muchenice-Tatian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57324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6815138" y="23813"/>
            <a:ext cx="5235575" cy="5762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smtClean="0">
                <a:solidFill>
                  <a:srgbClr val="FFFF00"/>
                </a:solidFill>
                <a:effectLst/>
              </a:rPr>
              <a:t>Храм мученицы Татианы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022975" y="692150"/>
            <a:ext cx="6027738" cy="6049963"/>
          </a:xfrm>
        </p:spPr>
        <p:txBody>
          <a:bodyPr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	В 1837 г. при </a:t>
            </a:r>
            <a:r>
              <a:rPr lang="ru-RU" sz="3200" dirty="0">
                <a:effectLst/>
              </a:rPr>
              <a:t>Московском Императорском Университете </a:t>
            </a:r>
            <a:r>
              <a:rPr lang="ru-RU" sz="3200" dirty="0" smtClean="0">
                <a:effectLst/>
              </a:rPr>
              <a:t>был освящен домовой храм в честь мученицы </a:t>
            </a:r>
            <a:r>
              <a:rPr lang="ru-RU" sz="3200" dirty="0" err="1" smtClean="0">
                <a:effectLst/>
              </a:rPr>
              <a:t>Татианы</a:t>
            </a:r>
            <a:r>
              <a:rPr lang="ru-RU" sz="3200" dirty="0" smtClean="0">
                <a:effectLst/>
              </a:rPr>
              <a:t>.</a:t>
            </a:r>
            <a:endParaRPr lang="ru-RU" sz="32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>
                <a:effectLst/>
              </a:rPr>
              <a:t>	</a:t>
            </a:r>
            <a:r>
              <a:rPr lang="ru-RU" sz="3200" dirty="0" smtClean="0">
                <a:effectLst/>
              </a:rPr>
              <a:t>С </a:t>
            </a:r>
            <a:r>
              <a:rPr lang="ru-RU" sz="3200" dirty="0">
                <a:effectLst/>
              </a:rPr>
              <a:t>той поры пошла традиция праздновать Татьянин день как праздник русской интеллигенции, культуры и </a:t>
            </a:r>
            <a:r>
              <a:rPr lang="ru-RU" sz="3200" dirty="0" smtClean="0">
                <a:effectLst/>
              </a:rPr>
              <a:t>просвещения.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b="1" dirty="0" smtClean="0">
                <a:effectLst/>
              </a:rPr>
              <a:t>	</a:t>
            </a:r>
            <a:r>
              <a:rPr lang="ru-RU" sz="3200" dirty="0" smtClean="0">
                <a:effectLst/>
              </a:rPr>
              <a:t>Летом </a:t>
            </a:r>
            <a:r>
              <a:rPr lang="ru-RU" sz="3200" dirty="0">
                <a:effectLst/>
              </a:rPr>
              <a:t>1919 года Университетская церковь была закрыта. Крест был снят, святыни уничтожены, алтарь стал местом </a:t>
            </a:r>
            <a:r>
              <a:rPr lang="ru-RU" sz="3200" dirty="0" err="1">
                <a:effectLst/>
              </a:rPr>
              <a:t>позорищных</a:t>
            </a:r>
            <a:r>
              <a:rPr lang="ru-RU" sz="3200" dirty="0">
                <a:effectLst/>
              </a:rPr>
              <a:t> представлений. </a:t>
            </a:r>
            <a:endParaRPr lang="ru-RU" sz="32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b="1" dirty="0" smtClean="0">
                <a:effectLst/>
              </a:rPr>
              <a:t>	24/25 </a:t>
            </a:r>
            <a:r>
              <a:rPr lang="ru-RU" sz="3200" b="1" dirty="0">
                <a:effectLst/>
              </a:rPr>
              <a:t>января 1995 года</a:t>
            </a:r>
            <a:r>
              <a:rPr lang="ru-RU" sz="3200" dirty="0">
                <a:effectLst/>
              </a:rPr>
              <a:t> в </a:t>
            </a:r>
            <a:r>
              <a:rPr lang="ru-RU" sz="3200" dirty="0" err="1">
                <a:effectLst/>
              </a:rPr>
              <a:t>Татианинской</a:t>
            </a:r>
            <a:r>
              <a:rPr lang="ru-RU" sz="3200" dirty="0">
                <a:effectLst/>
              </a:rPr>
              <a:t> церкви вновь зазвучали слова церковной молитвы, в самый день престольного праздника прихожанам храма преподал свое первосвятительское благословение Святейший Патриарх Алексий II.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908050"/>
            <a:ext cx="5616575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214092" y="188640"/>
            <a:ext cx="5235575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Викторина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980728"/>
            <a:ext cx="8128000" cy="55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659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4114192" y="188640"/>
            <a:ext cx="3960440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61764" y="908720"/>
            <a:ext cx="11665296" cy="986672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Назовите год установления праздника Российского студенчества, Татьяниного дня.</a:t>
            </a:r>
            <a:endParaRPr lang="ru-RU" sz="3600" dirty="0">
              <a:effectLst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05780" y="2291436"/>
            <a:ext cx="3312368" cy="3441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FFFF00"/>
                </a:solidFill>
                <a:effectLst/>
              </a:rPr>
              <a:t>а)</a:t>
            </a:r>
            <a:r>
              <a:rPr lang="ru-RU" sz="4800" dirty="0">
                <a:effectLst/>
              </a:rPr>
              <a:t> 1757 г</a:t>
            </a:r>
            <a:r>
              <a:rPr lang="ru-RU" sz="4800" dirty="0" smtClean="0">
                <a:effectLst/>
              </a:rPr>
              <a:t>.    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800" dirty="0" smtClean="0">
                <a:effectLst/>
              </a:rPr>
              <a:t>1612 г.    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800" dirty="0" smtClean="0">
                <a:effectLst/>
              </a:rPr>
              <a:t>1755 г.    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800" dirty="0" smtClean="0">
                <a:effectLst/>
              </a:rPr>
              <a:t>1812 г. </a:t>
            </a:r>
            <a:endParaRPr lang="ru-RU" sz="4800" dirty="0">
              <a:effectLst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05780" y="4005064"/>
            <a:ext cx="2520280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2291436"/>
            <a:ext cx="6511509" cy="403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479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61764" y="782685"/>
            <a:ext cx="11665296" cy="6265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Укажите автора картины «Явление Христа народу»</a:t>
            </a:r>
            <a:endParaRPr lang="ru-RU" sz="3600" dirty="0">
              <a:effectLst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33772" y="5949280"/>
            <a:ext cx="118813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Врубель М.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Иванов А.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Суриков В.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smtClean="0">
                <a:effectLst/>
              </a:rPr>
              <a:t>Айвазовский А.</a:t>
            </a:r>
            <a:endParaRPr lang="ru-RU" sz="3200" dirty="0">
              <a:effectLst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40753" y="5841268"/>
            <a:ext cx="2546600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80" y="1415965"/>
            <a:ext cx="6149065" cy="426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029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3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49796" y="836712"/>
            <a:ext cx="11161240" cy="1152128"/>
          </a:xfrm>
        </p:spPr>
        <p:txBody>
          <a:bodyPr>
            <a:normAutofit fontScale="925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Как называется книга, в которой автор назвал одну из глав крылатым выражением: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«Из огня да в полымя». 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89756" y="2204864"/>
            <a:ext cx="7416824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Евгений Онегин.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Гарри Поттер. Дары смерти.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err="1" smtClean="0">
                <a:effectLst/>
              </a:rPr>
              <a:t>Хоббит</a:t>
            </a:r>
            <a:r>
              <a:rPr lang="ru-RU" sz="3200" dirty="0" smtClean="0">
                <a:effectLst/>
              </a:rPr>
              <a:t>, или Туда и Обратно.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smtClean="0">
                <a:effectLst/>
              </a:rPr>
              <a:t>Хроники </a:t>
            </a:r>
            <a:r>
              <a:rPr lang="ru-RU" sz="3200" dirty="0" err="1" smtClean="0">
                <a:effectLst/>
              </a:rPr>
              <a:t>Нарнии</a:t>
            </a:r>
            <a:r>
              <a:rPr lang="ru-RU" sz="3200" dirty="0" smtClean="0">
                <a:effectLst/>
              </a:rPr>
              <a:t>. Покоритель зари.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д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3200" dirty="0" smtClean="0">
                <a:effectLst/>
              </a:rPr>
              <a:t>Из огня да в полымя. (А. Чехов)</a:t>
            </a:r>
            <a:endParaRPr lang="ru-RU" sz="3200" dirty="0">
              <a:effectLst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0893" y="3424456"/>
            <a:ext cx="6336704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25" y="2060848"/>
            <a:ext cx="4203997" cy="416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43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4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49796" y="836712"/>
            <a:ext cx="11161240" cy="115212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Сколько клавиш на фортепиано?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02124" y="5949280"/>
            <a:ext cx="518457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80 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77 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88 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smtClean="0">
                <a:effectLst/>
              </a:rPr>
              <a:t>109</a:t>
            </a:r>
            <a:endParaRPr lang="ru-RU" sz="3200" dirty="0">
              <a:effectLst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094412" y="5733256"/>
            <a:ext cx="1224136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1542390"/>
            <a:ext cx="6912768" cy="408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496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5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49796" y="836712"/>
            <a:ext cx="11161240" cy="115212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Слово «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икона</a:t>
            </a:r>
            <a:r>
              <a:rPr lang="ru-RU" sz="3600" dirty="0" smtClean="0">
                <a:effectLst/>
              </a:rPr>
              <a:t>» дословно переводится как…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65920" y="5949280"/>
            <a:ext cx="885698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доска 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образ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первообраз 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smtClean="0">
                <a:effectLst/>
              </a:rPr>
              <a:t>святыня</a:t>
            </a:r>
            <a:endParaRPr lang="ru-RU" sz="3200" dirty="0">
              <a:effectLst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502124" y="5733256"/>
            <a:ext cx="1800200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77" y="1530545"/>
            <a:ext cx="3741670" cy="3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864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638" y="115888"/>
            <a:ext cx="5129212" cy="576262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br">
                    <a:srgbClr val="626817">
                      <a:alpha val="43000"/>
                      <a:lumMod val="50000"/>
                    </a:srgbClr>
                  </a:outerShdw>
                </a:effectLst>
              </a:rPr>
              <a:t>Рождение и крещение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b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038" y="765175"/>
            <a:ext cx="5273675" cy="6048375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	Святая </a:t>
            </a:r>
            <a:r>
              <a:rPr lang="ru-RU" sz="3200" dirty="0">
                <a:effectLst/>
              </a:rPr>
              <a:t>мученица </a:t>
            </a:r>
            <a:r>
              <a:rPr lang="ru-RU" sz="3200" dirty="0" err="1">
                <a:effectLst/>
              </a:rPr>
              <a:t>Татиана</a:t>
            </a:r>
            <a:r>
              <a:rPr lang="ru-RU" sz="3200" dirty="0">
                <a:effectLst/>
              </a:rPr>
              <a:t> родилась в древнем Риме </a:t>
            </a:r>
            <a:r>
              <a:rPr lang="ru-RU" sz="3200" dirty="0" smtClean="0">
                <a:effectLst/>
              </a:rPr>
              <a:t>в конце 2-го века от </a:t>
            </a:r>
            <a:r>
              <a:rPr lang="ru-RU" sz="3200" dirty="0">
                <a:effectLst/>
              </a:rPr>
              <a:t>знатных </a:t>
            </a:r>
            <a:r>
              <a:rPr lang="ru-RU" sz="3200" dirty="0" smtClean="0">
                <a:effectLst/>
              </a:rPr>
              <a:t>родителей христиан. Свою </a:t>
            </a:r>
            <a:r>
              <a:rPr lang="ru-RU" sz="3200" dirty="0">
                <a:effectLst/>
              </a:rPr>
              <a:t>дочь, святую </a:t>
            </a:r>
            <a:r>
              <a:rPr lang="ru-RU" sz="3200" dirty="0" err="1">
                <a:effectLst/>
              </a:rPr>
              <a:t>Татиану</a:t>
            </a:r>
            <a:r>
              <a:rPr lang="ru-RU" sz="3200" dirty="0">
                <a:effectLst/>
              </a:rPr>
              <a:t>, </a:t>
            </a:r>
            <a:r>
              <a:rPr lang="ru-RU" sz="3200" dirty="0" smtClean="0">
                <a:effectLst/>
              </a:rPr>
              <a:t>они воспитали </a:t>
            </a:r>
            <a:r>
              <a:rPr lang="ru-RU" sz="3200" dirty="0">
                <a:effectLst/>
              </a:rPr>
              <a:t>в благочестии и страхе Божием и научил ее Божественному Писанию. </a:t>
            </a:r>
            <a:r>
              <a:rPr lang="ru-RU" sz="3200" dirty="0" smtClean="0">
                <a:effectLst/>
              </a:rPr>
              <a:t>Когда </a:t>
            </a:r>
            <a:r>
              <a:rPr lang="ru-RU" sz="3200" dirty="0">
                <a:effectLst/>
              </a:rPr>
              <a:t>святая </a:t>
            </a:r>
            <a:r>
              <a:rPr lang="ru-RU" sz="3200" dirty="0" err="1">
                <a:effectLst/>
              </a:rPr>
              <a:t>Татиана</a:t>
            </a:r>
            <a:r>
              <a:rPr lang="ru-RU" sz="3200" dirty="0">
                <a:effectLst/>
              </a:rPr>
              <a:t> достигла совершеннолетнего возраста, она решила проводить жизнь свою и девстве и </a:t>
            </a:r>
            <a:r>
              <a:rPr lang="ru-RU" sz="3200" dirty="0" smtClean="0">
                <a:effectLst/>
              </a:rPr>
              <a:t>целомудрии, в посте и молитве.</a:t>
            </a:r>
            <a:endParaRPr lang="ru-RU" sz="3200" dirty="0" smtClean="0">
              <a:effectLst>
                <a:outerShdw blurRad="50800" dist="38100" dir="2700000" algn="t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588" y="981075"/>
            <a:ext cx="6319837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6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49796" y="836712"/>
            <a:ext cx="11161240" cy="115212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Назовите автора стихотворения.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9" y="5949280"/>
            <a:ext cx="1207107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FFFF00"/>
                </a:solidFill>
                <a:effectLst/>
              </a:rPr>
              <a:t>а)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>А. Пушкин    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2800" dirty="0" smtClean="0">
                <a:effectLst/>
              </a:rPr>
              <a:t>М. Лермонтов   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2800" dirty="0" smtClean="0">
                <a:effectLst/>
              </a:rPr>
              <a:t>М. </a:t>
            </a:r>
            <a:r>
              <a:rPr lang="ru-RU" sz="2800" dirty="0" err="1" smtClean="0">
                <a:effectLst/>
              </a:rPr>
              <a:t>Ломаносов</a:t>
            </a:r>
            <a:r>
              <a:rPr lang="ru-RU" sz="2800" dirty="0" smtClean="0">
                <a:effectLst/>
              </a:rPr>
              <a:t>    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2800" dirty="0" smtClean="0">
                <a:effectLst/>
              </a:rPr>
              <a:t>Ф. Достоевский</a:t>
            </a:r>
            <a:endParaRPr lang="ru-RU" sz="2800" dirty="0">
              <a:effectLst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7748" y="5733256"/>
            <a:ext cx="2376263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86100" y="1516417"/>
            <a:ext cx="60928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FFFF00"/>
                </a:solidFill>
                <a:effectLst/>
                <a:latin typeface="+mj-lt"/>
              </a:rPr>
              <a:t>Пророк</a:t>
            </a:r>
          </a:p>
          <a:p>
            <a:pPr algn="ctr"/>
            <a:r>
              <a:rPr lang="ru-RU" sz="2800" b="0" i="0" dirty="0" smtClean="0">
                <a:effectLst/>
                <a:latin typeface="+mj-lt"/>
              </a:rPr>
              <a:t>Духовной жаждою томим,</a:t>
            </a: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b="0" i="0" dirty="0" smtClean="0">
                <a:effectLst/>
                <a:latin typeface="+mj-lt"/>
              </a:rPr>
              <a:t>В пустыне мрачной я влачился,</a:t>
            </a: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b="0" i="0" dirty="0" smtClean="0">
                <a:effectLst/>
                <a:latin typeface="+mj-lt"/>
              </a:rPr>
              <a:t>И шестикрылый серафим</a:t>
            </a: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b="0" i="0" dirty="0" smtClean="0">
                <a:effectLst/>
                <a:latin typeface="+mj-lt"/>
              </a:rPr>
              <a:t>На перепутье мне явился.</a:t>
            </a: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b="0" i="0" dirty="0" smtClean="0">
                <a:effectLst/>
                <a:latin typeface="+mj-lt"/>
              </a:rPr>
              <a:t>Перстами легкими как сон</a:t>
            </a: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b="0" i="0" dirty="0" smtClean="0">
                <a:effectLst/>
                <a:latin typeface="+mj-lt"/>
              </a:rPr>
              <a:t>Моих зениц коснулся он.</a:t>
            </a: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b="0" i="0" dirty="0" smtClean="0">
                <a:effectLst/>
                <a:latin typeface="+mj-lt"/>
              </a:rPr>
              <a:t>Отверзлись вещие зеницы,</a:t>
            </a: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b="0" i="0" dirty="0" smtClean="0">
                <a:effectLst/>
                <a:latin typeface="+mj-lt"/>
              </a:rPr>
              <a:t>Как у испуганной орлицы….</a:t>
            </a:r>
            <a:endParaRPr lang="ru-RU" sz="28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060848"/>
            <a:ext cx="3114080" cy="3229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495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7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49796" y="836712"/>
            <a:ext cx="11161240" cy="115212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Кто изображен на картине?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476010" y="5949280"/>
            <a:ext cx="723680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Авраам 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Ной 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Иов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  г) </a:t>
            </a:r>
            <a:r>
              <a:rPr lang="ru-RU" sz="3200" dirty="0" smtClean="0">
                <a:effectLst/>
              </a:rPr>
              <a:t>Моисей</a:t>
            </a:r>
            <a:endParaRPr lang="ru-RU" sz="3200" dirty="0">
              <a:effectLst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310436" y="5801036"/>
            <a:ext cx="1440160" cy="7963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28" y="1531330"/>
            <a:ext cx="5900204" cy="42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61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8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effectLst/>
              </a:rPr>
              <a:t>«</a:t>
            </a:r>
            <a:r>
              <a:rPr lang="en-US" sz="4000" dirty="0" smtClean="0">
                <a:effectLst/>
              </a:rPr>
              <a:t>Skyrim</a:t>
            </a:r>
            <a:r>
              <a:rPr lang="ru-RU" sz="4000" dirty="0" smtClean="0">
                <a:effectLst/>
              </a:rPr>
              <a:t>»</a:t>
            </a:r>
            <a:r>
              <a:rPr lang="en-US" sz="4000" dirty="0" smtClean="0">
                <a:effectLst/>
              </a:rPr>
              <a:t> </a:t>
            </a:r>
            <a:r>
              <a:rPr lang="ru-RU" sz="4000" dirty="0" smtClean="0">
                <a:effectLst/>
              </a:rPr>
              <a:t>- это…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825547"/>
            <a:ext cx="7056784" cy="4843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Название книги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Название комп. игры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Название фильма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Провинция </a:t>
            </a:r>
            <a:r>
              <a:rPr lang="ru-RU" sz="4400" dirty="0" err="1" smtClean="0">
                <a:effectLst/>
              </a:rPr>
              <a:t>Тамриеля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Мифический город</a:t>
            </a:r>
          </a:p>
        </p:txBody>
      </p:sp>
      <p:sp>
        <p:nvSpPr>
          <p:cNvPr id="24" name="Овал 23"/>
          <p:cNvSpPr/>
          <p:nvPr/>
        </p:nvSpPr>
        <p:spPr>
          <a:xfrm>
            <a:off x="152400" y="4365104"/>
            <a:ext cx="6590084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1525617"/>
            <a:ext cx="4142896" cy="51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75" y="1534895"/>
            <a:ext cx="7482273" cy="5101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23" y="1470968"/>
            <a:ext cx="6984776" cy="51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8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</a:t>
            </a:r>
            <a:r>
              <a:rPr lang="en-US" sz="5400" dirty="0" smtClean="0">
                <a:solidFill>
                  <a:srgbClr val="FFFF00"/>
                </a:solidFill>
                <a:effectLst/>
              </a:rPr>
              <a:t>9</a:t>
            </a:r>
            <a:endParaRPr lang="ru-RU" sz="54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89756" y="836712"/>
            <a:ext cx="11737304" cy="64807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Угадай монастырь по фотографии.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89756" y="5661248"/>
            <a:ext cx="1180931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Троице Сергиева лавра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Псково-</a:t>
            </a:r>
            <a:r>
              <a:rPr lang="ru-RU" sz="3200" dirty="0" err="1" smtClean="0">
                <a:effectLst/>
              </a:rPr>
              <a:t>печерский</a:t>
            </a:r>
            <a:r>
              <a:rPr lang="ru-RU" sz="3200" dirty="0" smtClean="0">
                <a:effectLst/>
              </a:rPr>
              <a:t> 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Соловецкий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err="1" smtClean="0">
                <a:effectLst/>
              </a:rPr>
              <a:t>Абалацкий</a:t>
            </a:r>
            <a:endParaRPr lang="ru-RU" sz="3200" dirty="0">
              <a:effectLst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86100" y="6093296"/>
            <a:ext cx="3024336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96" y="1487746"/>
            <a:ext cx="7620000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580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10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89756" y="836712"/>
            <a:ext cx="11737304" cy="64807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Укажите автора композиции.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89756" y="5958074"/>
            <a:ext cx="11809312" cy="639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>
                <a:solidFill>
                  <a:srgbClr val="FFFF00"/>
                </a:solidFill>
                <a:effectLst/>
              </a:rPr>
              <a:t>а)</a:t>
            </a:r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И. Бах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600" dirty="0" smtClean="0">
                <a:effectLst/>
              </a:rPr>
              <a:t>П. Чайковский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600" dirty="0" smtClean="0">
                <a:effectLst/>
              </a:rPr>
              <a:t>Л. Бетховен 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600" dirty="0" smtClean="0">
                <a:effectLst/>
              </a:rPr>
              <a:t>Ф. Лист</a:t>
            </a:r>
            <a:endParaRPr lang="ru-RU" sz="3600" dirty="0">
              <a:effectLst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406780" y="5972557"/>
            <a:ext cx="2448272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1571150"/>
            <a:ext cx="3312368" cy="4300557"/>
          </a:xfrm>
          <a:prstGeom prst="rect">
            <a:avLst/>
          </a:prstGeom>
        </p:spPr>
      </p:pic>
      <p:pic>
        <p:nvPicPr>
          <p:cNvPr id="3" name="Vot-takuyu-nado-muzyku-slushat_33-Klassichm-F-List---Vengerskaya-rapsodiya-2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1316" y="3120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56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11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25760" y="1412776"/>
            <a:ext cx="5364596" cy="5184576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400" dirty="0" smtClean="0">
                <a:effectLst/>
              </a:rPr>
              <a:t>	Одна </a:t>
            </a:r>
            <a:r>
              <a:rPr lang="ru-RU" sz="3400" dirty="0">
                <a:effectLst/>
              </a:rPr>
              <a:t>знакомая дама просила Эйнштейна позвонить ей, но предупредила, что </a:t>
            </a:r>
            <a:r>
              <a:rPr lang="ru-RU" sz="3400" dirty="0" smtClean="0">
                <a:effectLst/>
              </a:rPr>
              <a:t>её пятизначный номер телефона из двух наборов цифр очень </a:t>
            </a:r>
            <a:r>
              <a:rPr lang="ru-RU" sz="3400" dirty="0">
                <a:effectLst/>
              </a:rPr>
              <a:t>сложно </a:t>
            </a:r>
            <a:r>
              <a:rPr lang="ru-RU" sz="3400" dirty="0" smtClean="0">
                <a:effectLst/>
              </a:rPr>
              <a:t>запомнить…… «Запомнили</a:t>
            </a:r>
            <a:r>
              <a:rPr lang="ru-RU" sz="3400" dirty="0">
                <a:effectLst/>
              </a:rPr>
              <a:t>? Повторите</a:t>
            </a:r>
            <a:r>
              <a:rPr lang="ru-RU" sz="3400" dirty="0" smtClean="0">
                <a:effectLst/>
              </a:rPr>
              <a:t>!»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400" dirty="0" smtClean="0">
                <a:effectLst/>
              </a:rPr>
              <a:t>	Эйнштейн </a:t>
            </a:r>
            <a:r>
              <a:rPr lang="ru-RU" sz="3400" dirty="0">
                <a:effectLst/>
              </a:rPr>
              <a:t>удивился</a:t>
            </a:r>
            <a:r>
              <a:rPr lang="ru-RU" sz="3400" dirty="0" smtClean="0">
                <a:effectLst/>
              </a:rPr>
              <a:t>: "</a:t>
            </a:r>
            <a:r>
              <a:rPr lang="ru-RU" sz="3400" dirty="0">
                <a:effectLst/>
              </a:rPr>
              <a:t>Конечно, запомнил! Две дюжины, и 19 в квадрате!".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9756" y="836712"/>
            <a:ext cx="11737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Определите номер.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90" y="1519788"/>
            <a:ext cx="3758670" cy="510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806380" y="3284984"/>
            <a:ext cx="172819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24-361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5036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12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9756" y="836712"/>
            <a:ext cx="11737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Из скольких </a:t>
            </a:r>
            <a:r>
              <a:rPr lang="ru-RU" sz="3400" b="1" dirty="0" smtClean="0">
                <a:effectLst/>
              </a:rPr>
              <a:t>основных</a:t>
            </a:r>
            <a:r>
              <a:rPr lang="ru-RU" sz="3400" dirty="0" smtClean="0">
                <a:effectLst/>
              </a:rPr>
              <a:t> частей состоит храм?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18" y="1556793"/>
            <a:ext cx="7083333" cy="506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518349" y="5035793"/>
            <a:ext cx="2880320" cy="1101215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76584" y="4437021"/>
            <a:ext cx="1549832" cy="171300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26416" y="4437020"/>
            <a:ext cx="704500" cy="1713001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2204864"/>
            <a:ext cx="2880320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Из 5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Из 16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smtClean="0">
                <a:effectLst/>
              </a:rPr>
              <a:t>Из 9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smtClean="0">
                <a:effectLst/>
              </a:rPr>
              <a:t>Из 3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 smtClean="0">
                <a:effectLst/>
              </a:rPr>
              <a:t>Из 7</a:t>
            </a:r>
            <a:endParaRPr lang="ru-RU" sz="4000" dirty="0">
              <a:effectLst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88082" y="4396843"/>
            <a:ext cx="1801874" cy="9163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3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13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286100" y="836712"/>
            <a:ext cx="561662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Назовите имя персонажа.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942950"/>
            <a:ext cx="5616624" cy="4604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Фёдор </a:t>
            </a:r>
            <a:r>
              <a:rPr lang="ru-RU" sz="4000" dirty="0" err="1" smtClean="0">
                <a:effectLst/>
              </a:rPr>
              <a:t>Сумкин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err="1" smtClean="0">
                <a:effectLst/>
              </a:rPr>
              <a:t>Боромир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err="1" smtClean="0">
                <a:effectLst/>
              </a:rPr>
              <a:t>Арагорн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err="1" smtClean="0">
                <a:effectLst/>
              </a:rPr>
              <a:t>Эомер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 err="1" smtClean="0">
                <a:effectLst/>
              </a:rPr>
              <a:t>Фарамир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000" dirty="0" err="1" smtClean="0">
                <a:effectLst/>
              </a:rPr>
              <a:t>Теоден</a:t>
            </a:r>
            <a:endParaRPr lang="ru-RU" sz="4000" dirty="0">
              <a:effectLst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53980" y="4149080"/>
            <a:ext cx="2556055" cy="9163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94" y="1558659"/>
            <a:ext cx="5505859" cy="497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57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154878" y="86817"/>
            <a:ext cx="4328495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14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9756" y="937932"/>
            <a:ext cx="655272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solidFill>
                  <a:srgbClr val="FFFF00"/>
                </a:solidFill>
                <a:effectLst/>
              </a:rPr>
              <a:t>Деисус</a:t>
            </a:r>
            <a:r>
              <a:rPr lang="ru-RU" sz="3400" dirty="0" smtClean="0">
                <a:effectLst/>
              </a:rPr>
              <a:t> с греч. «</a:t>
            </a:r>
            <a:r>
              <a:rPr lang="ru-RU" sz="3400" dirty="0" smtClean="0">
                <a:solidFill>
                  <a:srgbClr val="FFFF00"/>
                </a:solidFill>
                <a:effectLst/>
              </a:rPr>
              <a:t>моление</a:t>
            </a:r>
            <a:r>
              <a:rPr lang="ru-RU" sz="3400" dirty="0" smtClean="0">
                <a:effectLst/>
              </a:rPr>
              <a:t>» - это…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717040"/>
            <a:ext cx="6480720" cy="4990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икона Христа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греческое название колокольни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smtClean="0">
                <a:effectLst/>
              </a:rPr>
              <a:t>ряд икон в иконостасе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smtClean="0">
                <a:effectLst/>
              </a:rPr>
              <a:t>храм с двумя куполами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 smtClean="0">
                <a:effectLst/>
              </a:rPr>
              <a:t>название молитвы</a:t>
            </a:r>
          </a:p>
        </p:txBody>
      </p:sp>
      <p:sp>
        <p:nvSpPr>
          <p:cNvPr id="15" name="Овал 14"/>
          <p:cNvSpPr/>
          <p:nvPr/>
        </p:nvSpPr>
        <p:spPr>
          <a:xfrm>
            <a:off x="135054" y="3789040"/>
            <a:ext cx="6219202" cy="720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98" y="131244"/>
            <a:ext cx="5259472" cy="657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443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15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41" y="836712"/>
            <a:ext cx="121430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Имя Великого Льва «</a:t>
            </a:r>
            <a:r>
              <a:rPr lang="ru-RU" sz="3400" dirty="0" smtClean="0">
                <a:solidFill>
                  <a:srgbClr val="FFFF00"/>
                </a:solidFill>
                <a:effectLst/>
              </a:rPr>
              <a:t>Аслан</a:t>
            </a:r>
            <a:r>
              <a:rPr lang="ru-RU" sz="3400" dirty="0" smtClean="0">
                <a:effectLst/>
              </a:rPr>
              <a:t>» с тюркского переводится  как…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942950"/>
            <a:ext cx="5616624" cy="4604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Лев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Царь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smtClean="0">
                <a:effectLst/>
              </a:rPr>
              <a:t>Создатель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smtClean="0">
                <a:effectLst/>
              </a:rPr>
              <a:t>Сильный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 smtClean="0">
                <a:effectLst/>
              </a:rPr>
              <a:t>Бог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000" dirty="0" smtClean="0">
                <a:effectLst/>
              </a:rPr>
              <a:t>Любовь</a:t>
            </a:r>
            <a:endParaRPr lang="ru-RU" sz="4000" dirty="0">
              <a:effectLst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49741" y="1857775"/>
            <a:ext cx="1840215" cy="779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00" y="1569959"/>
            <a:ext cx="6660232" cy="499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136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02524" y="188913"/>
            <a:ext cx="4868814" cy="503237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br">
                    <a:srgbClr val="626817">
                      <a:alpha val="43000"/>
                      <a:lumMod val="50000"/>
                    </a:srgbClr>
                  </a:outerShdw>
                </a:effectLst>
              </a:rPr>
              <a:t>Римская диакониса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b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 bwMode="auto">
          <a:xfrm>
            <a:off x="5878513" y="836613"/>
            <a:ext cx="6297612" cy="59055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sz="2800" smtClean="0">
                <a:effectLst/>
              </a:rPr>
              <a:t>	За свою добродетельную жизнь она сподобилась послужить Церкви: она была поставлена диаконисой и, подобно бестелесным ангелам, служила Богу и людям во плоти.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sz="2800" smtClean="0">
                <a:effectLst/>
              </a:rPr>
              <a:t>	Обязанности диакониссы состояли в посещении больных женщин и уходе за ними, в приготовлении женщин ко крещению, в "служении пресвитерам при крещении женщин для благоприличия", в надзоре за назначенными для женщин входами в богослужебные собрания и т.п.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044575"/>
            <a:ext cx="5456238" cy="425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44" y="1705502"/>
            <a:ext cx="5510268" cy="4730392"/>
          </a:xfrm>
          <a:prstGeom prst="rect">
            <a:avLst/>
          </a:prstGeom>
        </p:spPr>
      </p:pic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16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41" y="836712"/>
            <a:ext cx="121430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 smtClean="0">
                <a:effectLst/>
              </a:rPr>
              <a:t>Выберите </a:t>
            </a:r>
            <a:r>
              <a:rPr lang="ru-RU" sz="2800" dirty="0" smtClean="0">
                <a:effectLst/>
              </a:rPr>
              <a:t>фигуры, которые лежат в основе архитектурой формы </a:t>
            </a:r>
            <a:r>
              <a:rPr lang="ru-RU" sz="2800" dirty="0" smtClean="0">
                <a:effectLst/>
              </a:rPr>
              <a:t>храмов.</a:t>
            </a:r>
            <a:endParaRPr lang="ru-RU" sz="28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790827"/>
            <a:ext cx="2448272" cy="4798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FFFF00"/>
                </a:solidFill>
                <a:effectLst/>
              </a:rPr>
              <a:t>а)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>корабль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2800" dirty="0" smtClean="0">
                <a:effectLst/>
              </a:rPr>
              <a:t>ромб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2800" dirty="0" smtClean="0">
                <a:effectLst/>
              </a:rPr>
              <a:t>круг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2800" dirty="0" smtClean="0">
                <a:effectLst/>
              </a:rPr>
              <a:t>квадрат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2800" dirty="0" smtClean="0">
                <a:effectLst/>
              </a:rPr>
              <a:t>крест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2800" dirty="0" smtClean="0">
                <a:effectLst/>
              </a:rPr>
              <a:t>овал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ж)</a:t>
            </a:r>
            <a:r>
              <a:rPr lang="ru-RU" sz="2800" dirty="0" smtClean="0">
                <a:effectLst/>
              </a:rPr>
              <a:t> звезда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З) </a:t>
            </a:r>
            <a:r>
              <a:rPr lang="ru-RU" sz="2800" dirty="0" smtClean="0">
                <a:effectLst/>
              </a:rPr>
              <a:t>конус</a:t>
            </a:r>
            <a:endParaRPr lang="ru-RU" sz="2800" dirty="0">
              <a:effectLst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89756" y="1663172"/>
            <a:ext cx="1944216" cy="6776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13546" y="2916837"/>
            <a:ext cx="1344362" cy="6776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89756" y="4126208"/>
            <a:ext cx="1584176" cy="6776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3546" y="5379873"/>
            <a:ext cx="1632394" cy="6776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22" y="1618438"/>
            <a:ext cx="5791645" cy="49192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05" y="1598391"/>
            <a:ext cx="5806693" cy="49683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86" y="1587959"/>
            <a:ext cx="5840689" cy="49654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07" y="1568491"/>
            <a:ext cx="4321705" cy="5080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71" y="1588521"/>
            <a:ext cx="3758990" cy="50119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41" y="1584661"/>
            <a:ext cx="5524526" cy="50214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69" y="1568161"/>
            <a:ext cx="6172973" cy="50810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94" y="1663172"/>
            <a:ext cx="4917649" cy="49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85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41" y="836712"/>
            <a:ext cx="121430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Назовите самый кассовый фильм в истории кинематографа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556792"/>
            <a:ext cx="6408712" cy="5032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FFFF00"/>
                </a:solidFill>
                <a:effectLst/>
              </a:rPr>
              <a:t>а)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>Титаник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2800" dirty="0" smtClean="0">
                <a:effectLst/>
              </a:rPr>
              <a:t>Железный человек 3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2800" dirty="0" err="1" smtClean="0">
                <a:effectLst/>
              </a:rPr>
              <a:t>Аватар</a:t>
            </a:r>
            <a:endParaRPr lang="ru-RU" sz="28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2800" dirty="0" smtClean="0">
                <a:effectLst/>
              </a:rPr>
              <a:t>Гарри Поттер. Дары Смерти 2.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2800" dirty="0" err="1" smtClean="0">
                <a:effectLst/>
              </a:rPr>
              <a:t>Хоббит</a:t>
            </a:r>
            <a:r>
              <a:rPr lang="ru-RU" sz="2800" dirty="0" smtClean="0">
                <a:effectLst/>
              </a:rPr>
              <a:t>. Нежданное </a:t>
            </a:r>
            <a:r>
              <a:rPr lang="ru-RU" sz="2800" dirty="0" err="1" smtClean="0">
                <a:effectLst/>
              </a:rPr>
              <a:t>путишествие</a:t>
            </a:r>
            <a:r>
              <a:rPr lang="ru-RU" sz="2800" dirty="0" smtClean="0">
                <a:effectLst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2800" dirty="0" smtClean="0">
                <a:effectLst/>
              </a:rPr>
              <a:t>Хроники </a:t>
            </a:r>
            <a:r>
              <a:rPr lang="ru-RU" sz="2800" dirty="0" err="1" smtClean="0">
                <a:effectLst/>
              </a:rPr>
              <a:t>Нарнии</a:t>
            </a:r>
            <a:r>
              <a:rPr lang="ru-RU" sz="2800" dirty="0" smtClean="0">
                <a:effectLst/>
              </a:rPr>
              <a:t>. Покоритель зари.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ж)</a:t>
            </a:r>
            <a:r>
              <a:rPr lang="ru-RU" sz="2800" dirty="0" smtClean="0">
                <a:effectLst/>
              </a:rPr>
              <a:t> Мстители.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З) </a:t>
            </a:r>
            <a:r>
              <a:rPr lang="ru-RU" sz="2800" dirty="0" smtClean="0">
                <a:effectLst/>
              </a:rPr>
              <a:t>Сумерки. Сага. Рассвет.</a:t>
            </a:r>
            <a:endParaRPr lang="ru-RU" sz="2800" dirty="0">
              <a:effectLst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28" y="1855799"/>
            <a:ext cx="5419215" cy="408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25" y="1855799"/>
            <a:ext cx="5492818" cy="411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Овал 23"/>
          <p:cNvSpPr/>
          <p:nvPr/>
        </p:nvSpPr>
        <p:spPr>
          <a:xfrm>
            <a:off x="133542" y="2708920"/>
            <a:ext cx="1944216" cy="6776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76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18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41" y="836712"/>
            <a:ext cx="121430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effectLst/>
              </a:rPr>
              <a:t>Что обозначают звезды на иконах Божией Матери?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825547"/>
            <a:ext cx="6408712" cy="4555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Пресвятую троицу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err="1" smtClean="0">
                <a:effectLst/>
              </a:rPr>
              <a:t>Приснодевство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Прошлое, настоящее, будущее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Просто являются украшением</a:t>
            </a:r>
          </a:p>
        </p:txBody>
      </p:sp>
      <p:sp>
        <p:nvSpPr>
          <p:cNvPr id="24" name="Овал 23"/>
          <p:cNvSpPr/>
          <p:nvPr/>
        </p:nvSpPr>
        <p:spPr>
          <a:xfrm>
            <a:off x="189756" y="2689643"/>
            <a:ext cx="5256584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1556792"/>
            <a:ext cx="4176464" cy="503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167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19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33772" y="822896"/>
            <a:ext cx="1137726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effectLst/>
              </a:rPr>
              <a:t>Борис Львович Розин в 1911г. изобрел способ…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825547"/>
            <a:ext cx="5400600" cy="4843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радиопередачи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err="1" smtClean="0">
                <a:effectLst/>
              </a:rPr>
              <a:t>видеопередачи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извлечения звука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проведения операций на мозге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деления атома</a:t>
            </a:r>
          </a:p>
        </p:txBody>
      </p:sp>
      <p:sp>
        <p:nvSpPr>
          <p:cNvPr id="24" name="Овал 23"/>
          <p:cNvSpPr/>
          <p:nvPr/>
        </p:nvSpPr>
        <p:spPr>
          <a:xfrm>
            <a:off x="333772" y="2708920"/>
            <a:ext cx="4824536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26" y="1700808"/>
            <a:ext cx="3024336" cy="464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5" y="1666607"/>
            <a:ext cx="5793265" cy="47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79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20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effectLst/>
              </a:rPr>
              <a:t>Двойное имя «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Иисус Христос</a:t>
            </a:r>
            <a:r>
              <a:rPr lang="ru-RU" sz="4000" dirty="0" smtClean="0">
                <a:effectLst/>
              </a:rPr>
              <a:t>» переводится как…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825547"/>
            <a:ext cx="7056784" cy="4843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С нами Бог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Спаситель Мира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Сын Божий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Бог вседержитель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Бог Спаситель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Спаситель Мессия</a:t>
            </a:r>
          </a:p>
        </p:txBody>
      </p:sp>
      <p:sp>
        <p:nvSpPr>
          <p:cNvPr id="24" name="Овал 23"/>
          <p:cNvSpPr/>
          <p:nvPr/>
        </p:nvSpPr>
        <p:spPr>
          <a:xfrm>
            <a:off x="219248" y="6050137"/>
            <a:ext cx="5299100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652108"/>
            <a:ext cx="5021490" cy="501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57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21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94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Кем являлся провожатый П.А. Гринева во время бурана 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в рассказе А.С. Пушкина «Капитанская дочка»</a:t>
            </a:r>
            <a:endParaRPr lang="ru-RU" sz="32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916832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крестьянином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беглым казаком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Емельяном Пугачёвым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рыбаком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тушинским вором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Алексеем Швабриным</a:t>
            </a:r>
          </a:p>
        </p:txBody>
      </p:sp>
      <p:sp>
        <p:nvSpPr>
          <p:cNvPr id="24" name="Овал 23"/>
          <p:cNvSpPr/>
          <p:nvPr/>
        </p:nvSpPr>
        <p:spPr>
          <a:xfrm>
            <a:off x="97656" y="3659214"/>
            <a:ext cx="6788844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8" y="2276872"/>
            <a:ext cx="4668109" cy="374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589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22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94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dirty="0" smtClean="0">
                <a:effectLst/>
              </a:rPr>
              <a:t>Кем является апостол Павел?</a:t>
            </a:r>
            <a:endParaRPr lang="ru-RU" sz="4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784648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апостолом из 12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апостолом из 70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избранным апостолом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помощником ап. </a:t>
            </a:r>
            <a:r>
              <a:rPr lang="ru-RU" sz="4400" dirty="0" smtClean="0">
                <a:effectLst/>
              </a:rPr>
              <a:t>Петру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наместник апостолов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местоблюститель</a:t>
            </a:r>
            <a:endParaRPr lang="ru-RU" sz="4400" dirty="0" smtClean="0">
              <a:effectLst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91958" y="3548908"/>
            <a:ext cx="6788844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36" y="1679569"/>
            <a:ext cx="3180718" cy="498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357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23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94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effectLst/>
              </a:rPr>
              <a:t>Что это за вещество? (</a:t>
            </a:r>
            <a:r>
              <a:rPr lang="en-US" sz="4400" dirty="0">
                <a:effectLst/>
              </a:rPr>
              <a:t>CH</a:t>
            </a:r>
            <a:r>
              <a:rPr lang="en-US" sz="4400" baseline="-25000" dirty="0">
                <a:effectLst/>
              </a:rPr>
              <a:t>3</a:t>
            </a:r>
            <a:r>
              <a:rPr lang="en-US" sz="4400" dirty="0">
                <a:effectLst/>
              </a:rPr>
              <a:t>COOH</a:t>
            </a:r>
            <a:r>
              <a:rPr lang="ru-RU" sz="4400" dirty="0" smtClean="0">
                <a:effectLst/>
              </a:rPr>
              <a:t>)</a:t>
            </a:r>
            <a:endParaRPr lang="ru-RU" sz="4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784648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бутан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метан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метил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этиловый спирт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серная кислота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уксусная кислота</a:t>
            </a:r>
          </a:p>
        </p:txBody>
      </p:sp>
      <p:sp>
        <p:nvSpPr>
          <p:cNvPr id="24" name="Овал 23"/>
          <p:cNvSpPr/>
          <p:nvPr/>
        </p:nvSpPr>
        <p:spPr>
          <a:xfrm>
            <a:off x="241255" y="5935589"/>
            <a:ext cx="5709141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1772816"/>
            <a:ext cx="5759806" cy="496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4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24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94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effectLst/>
              </a:rPr>
              <a:t>С греч. слово «Евангелие» переводится.</a:t>
            </a:r>
            <a:endParaRPr lang="ru-RU" sz="4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784648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крещение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благая весть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просвещение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апокриф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книги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Новый Завет</a:t>
            </a:r>
            <a:endParaRPr lang="ru-RU" sz="4400" dirty="0" smtClean="0">
              <a:effectLst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75991" y="2636912"/>
            <a:ext cx="4018222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20" y="1784648"/>
            <a:ext cx="6750997" cy="459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381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25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94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effectLst/>
              </a:rPr>
              <a:t>Какое самое большое существо в мире?</a:t>
            </a:r>
            <a:endParaRPr lang="ru-RU" sz="4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784648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слон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жираф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белая акула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голубой кит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кашалот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кальмар</a:t>
            </a:r>
          </a:p>
        </p:txBody>
      </p:sp>
      <p:sp>
        <p:nvSpPr>
          <p:cNvPr id="24" name="Овал 23"/>
          <p:cNvSpPr/>
          <p:nvPr/>
        </p:nvSpPr>
        <p:spPr>
          <a:xfrm>
            <a:off x="341148" y="4334768"/>
            <a:ext cx="4018222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7" y="1917411"/>
            <a:ext cx="6763418" cy="3930739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332774" y="2462560"/>
            <a:ext cx="1687556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13800" dirty="0" smtClean="0">
                <a:effectLst/>
              </a:rPr>
              <a:t>?</a:t>
            </a:r>
            <a:endParaRPr lang="ru-RU" sz="13800" dirty="0">
              <a:solidFill>
                <a:srgbClr val="FFFF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16832"/>
            <a:ext cx="762751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4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3038" y="115888"/>
            <a:ext cx="4984750" cy="649287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br">
                    <a:srgbClr val="626817">
                      <a:alpha val="43000"/>
                      <a:lumMod val="50000"/>
                    </a:srgbClr>
                  </a:outerShdw>
                </a:effectLst>
              </a:rPr>
              <a:t>Александр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br">
                    <a:srgbClr val="626817">
                      <a:alpha val="43000"/>
                      <a:lumMod val="50000"/>
                    </a:srgbClr>
                  </a:outerShdw>
                </a:effectLst>
              </a:rPr>
              <a:t>Севир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b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73038" y="841375"/>
            <a:ext cx="5489575" cy="5827713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effectLst/>
              </a:rPr>
              <a:t>	В 222г. на Римом начал править Александр </a:t>
            </a:r>
            <a:r>
              <a:rPr lang="ru-RU" dirty="0" err="1" smtClean="0">
                <a:effectLst/>
              </a:rPr>
              <a:t>Севир</a:t>
            </a:r>
            <a:r>
              <a:rPr lang="ru-RU" dirty="0" smtClean="0">
                <a:effectLst/>
              </a:rPr>
              <a:t>. Ему было всего 16 лет. Его мать </a:t>
            </a:r>
            <a:r>
              <a:rPr lang="ru-RU" dirty="0">
                <a:effectLst/>
              </a:rPr>
              <a:t>была </a:t>
            </a:r>
            <a:r>
              <a:rPr lang="ru-RU" dirty="0" smtClean="0">
                <a:effectLst/>
              </a:rPr>
              <a:t>христианка; </a:t>
            </a:r>
            <a:r>
              <a:rPr lang="ru-RU" dirty="0">
                <a:effectLst/>
              </a:rPr>
              <a:t>от нее он научился почитать Христа, но </a:t>
            </a:r>
            <a:r>
              <a:rPr lang="ru-RU" dirty="0" smtClean="0">
                <a:effectLst/>
              </a:rPr>
              <a:t>в </a:t>
            </a:r>
            <a:r>
              <a:rPr lang="ru-RU" dirty="0">
                <a:effectLst/>
              </a:rPr>
              <a:t>то же время он продолжал </a:t>
            </a:r>
            <a:r>
              <a:rPr lang="ru-RU" dirty="0" smtClean="0">
                <a:effectLst/>
              </a:rPr>
              <a:t>поклонялся римским богам.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effectLst/>
              </a:rPr>
              <a:t>	Управление Римом было поручено </a:t>
            </a:r>
            <a:r>
              <a:rPr lang="ru-RU" dirty="0">
                <a:effectLst/>
              </a:rPr>
              <a:t>некоторым </a:t>
            </a:r>
            <a:r>
              <a:rPr lang="ru-RU" dirty="0" smtClean="0">
                <a:effectLst/>
              </a:rPr>
              <a:t>членам </a:t>
            </a:r>
            <a:r>
              <a:rPr lang="ru-RU" dirty="0">
                <a:effectLst/>
              </a:rPr>
              <a:t>совета; главным среди них был городской </a:t>
            </a:r>
            <a:r>
              <a:rPr lang="ru-RU" dirty="0" err="1">
                <a:effectLst/>
              </a:rPr>
              <a:t>епарх</a:t>
            </a:r>
            <a:r>
              <a:rPr lang="ru-RU" dirty="0">
                <a:effectLst/>
              </a:rPr>
              <a:t> </a:t>
            </a:r>
            <a:r>
              <a:rPr lang="ru-RU" dirty="0" err="1" smtClean="0">
                <a:effectLst/>
              </a:rPr>
              <a:t>Ульпиан</a:t>
            </a:r>
            <a:r>
              <a:rPr lang="ru-RU" dirty="0">
                <a:effectLst/>
              </a:rPr>
              <a:t>, жестокий нравом и великий враг христиан. Эти советники </a:t>
            </a:r>
            <a:r>
              <a:rPr lang="ru-RU" dirty="0" smtClean="0">
                <a:effectLst/>
              </a:rPr>
              <a:t>разослали повеление</a:t>
            </a:r>
            <a:r>
              <a:rPr lang="ru-RU" dirty="0">
                <a:effectLst/>
              </a:rPr>
              <a:t>, чтобы </a:t>
            </a:r>
            <a:r>
              <a:rPr lang="ru-RU" dirty="0" smtClean="0">
                <a:effectLst/>
              </a:rPr>
              <a:t>христиан понуждали </a:t>
            </a:r>
            <a:r>
              <a:rPr lang="ru-RU" dirty="0">
                <a:effectLst/>
              </a:rPr>
              <a:t>поклоняться римским богам, угрожая им в случае неповиновения лютыми мучениями и даже смертью.</a:t>
            </a:r>
            <a:endParaRPr lang="ru-RU" dirty="0" smtClean="0">
              <a:effectLst>
                <a:outerShdw blurRad="50800" dist="38100" dir="2700000" algn="t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075" y="628650"/>
            <a:ext cx="5951538" cy="560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26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36712"/>
            <a:ext cx="11953328" cy="5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Куда, после крестной смерти отправилась душа Иисуса Христа?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988840"/>
            <a:ext cx="8212688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в ад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в Царство Небесное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осталась на земле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в Рай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в чистилище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он Бог, у Него не было души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9" y="1844824"/>
            <a:ext cx="4976693" cy="420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232334" y="2019052"/>
            <a:ext cx="2045654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21" y="864872"/>
            <a:ext cx="8598382" cy="5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2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36712"/>
            <a:ext cx="11953328" cy="5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Какого поэта любил читать Кирсанов Николай Петрович в романе «Отцы и дети» И.С. </a:t>
            </a:r>
            <a:r>
              <a:rPr lang="ru-RU" sz="3600" dirty="0" err="1" smtClean="0">
                <a:effectLst/>
              </a:rPr>
              <a:t>Тургеньева</a:t>
            </a:r>
            <a:r>
              <a:rPr lang="ru-RU" sz="3600" dirty="0" smtClean="0">
                <a:effectLst/>
              </a:rPr>
              <a:t>? 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988840"/>
            <a:ext cx="8212688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А. Блока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В. Маяковского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М. Лермонтова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Л. Толстого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А. Пушкина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В. Шукшина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2133848"/>
            <a:ext cx="3456384" cy="4474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275990" y="5373216"/>
            <a:ext cx="4018222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93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28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36712"/>
            <a:ext cx="11953328" cy="5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Каким именем был крещен великий князь Владимир?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98923" y="1556792"/>
            <a:ext cx="4571353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Алексей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Николай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Василий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Александр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Виктор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Андрей</a:t>
            </a:r>
          </a:p>
        </p:txBody>
      </p:sp>
      <p:sp>
        <p:nvSpPr>
          <p:cNvPr id="6" name="Овал 5"/>
          <p:cNvSpPr/>
          <p:nvPr/>
        </p:nvSpPr>
        <p:spPr>
          <a:xfrm>
            <a:off x="298923" y="3316608"/>
            <a:ext cx="3102458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1700808"/>
            <a:ext cx="3954016" cy="495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3552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29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36712"/>
            <a:ext cx="11953328" cy="5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Какова глубина Марианской впадины?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80802" y="1705806"/>
            <a:ext cx="5741602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10 </a:t>
            </a:r>
            <a:r>
              <a:rPr lang="ru-RU" sz="4400" dirty="0" smtClean="0">
                <a:effectLst/>
              </a:rPr>
              <a:t>453 </a:t>
            </a:r>
            <a:r>
              <a:rPr lang="ru-RU" sz="4400" dirty="0" smtClean="0">
                <a:effectLst/>
              </a:rPr>
              <a:t>м.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15 </a:t>
            </a:r>
            <a:r>
              <a:rPr lang="ru-RU" sz="4400" dirty="0" smtClean="0">
                <a:effectLst/>
              </a:rPr>
              <a:t>367 </a:t>
            </a:r>
            <a:r>
              <a:rPr lang="ru-RU" sz="4400" dirty="0" smtClean="0">
                <a:effectLst/>
              </a:rPr>
              <a:t>м.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11 000 м.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9 754 м.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11 564 м.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11 035 м.</a:t>
            </a:r>
          </a:p>
        </p:txBody>
      </p:sp>
      <p:sp>
        <p:nvSpPr>
          <p:cNvPr id="6" name="Овал 5"/>
          <p:cNvSpPr/>
          <p:nvPr/>
        </p:nvSpPr>
        <p:spPr>
          <a:xfrm>
            <a:off x="280802" y="5949280"/>
            <a:ext cx="3102458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13" y="1556792"/>
            <a:ext cx="3983938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1535345"/>
            <a:ext cx="5551615" cy="52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50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30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36712"/>
            <a:ext cx="11953328" cy="5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Какое песнопение поется во время Великого Входа на литургии?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844824"/>
            <a:ext cx="6677706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«Херувимская песнь»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«Свете тихий»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«Ныне </a:t>
            </a:r>
            <a:r>
              <a:rPr lang="ru-RU" sz="4400" dirty="0" err="1" smtClean="0">
                <a:effectLst/>
              </a:rPr>
              <a:t>отпущаеши</a:t>
            </a:r>
            <a:r>
              <a:rPr lang="ru-RU" sz="4400" dirty="0" smtClean="0">
                <a:effectLst/>
              </a:rPr>
              <a:t>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«Милость мира»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Тропарь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Величание</a:t>
            </a:r>
          </a:p>
        </p:txBody>
      </p:sp>
      <p:sp>
        <p:nvSpPr>
          <p:cNvPr id="6" name="Овал 5"/>
          <p:cNvSpPr/>
          <p:nvPr/>
        </p:nvSpPr>
        <p:spPr>
          <a:xfrm>
            <a:off x="203348" y="1916832"/>
            <a:ext cx="6323112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2420888"/>
            <a:ext cx="5174295" cy="404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vyato-Иoanno-Predtechenskiy-monastyr_-Luganskaya-eparhiya-Heruvimskaya-pesn_-Gruzinskaya-Kartalino---Kahetenskiy-raspev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27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81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31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36712"/>
            <a:ext cx="6886500" cy="5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effectLst/>
              </a:rPr>
              <a:t>Верите ли вы теперь в Бога?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844824"/>
            <a:ext cx="2160240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ДА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НЕТ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02487" y="3530302"/>
            <a:ext cx="3096344" cy="657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</a:t>
            </a:r>
            <a:r>
              <a:rPr lang="ru-RU" sz="4400" dirty="0" smtClean="0">
                <a:effectLst/>
              </a:rPr>
              <a:t> 100% ДА</a:t>
            </a:r>
          </a:p>
        </p:txBody>
      </p:sp>
      <p:sp>
        <p:nvSpPr>
          <p:cNvPr id="9" name="Овал 8"/>
          <p:cNvSpPr/>
          <p:nvPr/>
        </p:nvSpPr>
        <p:spPr>
          <a:xfrm>
            <a:off x="162837" y="3477778"/>
            <a:ext cx="3102458" cy="8153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6" y="980728"/>
            <a:ext cx="4482102" cy="558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064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08738" y="115888"/>
            <a:ext cx="5778500" cy="576262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br">
                    <a:srgbClr val="626817">
                      <a:alpha val="43000"/>
                      <a:lumMod val="50000"/>
                    </a:srgbClr>
                  </a:outerShdw>
                </a:effectLst>
              </a:rPr>
              <a:t>Начало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br">
                    <a:srgbClr val="626817">
                      <a:alpha val="43000"/>
                      <a:lumMod val="50000"/>
                    </a:srgbClr>
                  </a:outerShdw>
                </a:effectLst>
              </a:rPr>
              <a:t>исповедничества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b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 bwMode="auto">
          <a:xfrm>
            <a:off x="5373688" y="765175"/>
            <a:ext cx="6481762" cy="5827713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sz="3000" smtClean="0">
                <a:effectLst/>
              </a:rPr>
              <a:t>	В то время Татиана была схвачена язычниками и приведена в храм Аполлона. Ее хотели принудить поклониться этому идолу. Она же поклонилась истинному Богу, и вдруг произошло землетрясение: идол Аполлона упал и разбился, а языческий храм разрушился и придавил многих язычников и жрецов.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sz="3000" smtClean="0">
                <a:effectLst/>
              </a:rPr>
              <a:t>	Дьявол, обитавший и идоле, с бежал от того места, причем все слышали вопль его и видели тень, пронесшуюся по воздуху.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404813"/>
            <a:ext cx="4824412" cy="604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title"/>
          </p:nvPr>
        </p:nvSpPr>
        <p:spPr bwMode="auto">
          <a:xfrm>
            <a:off x="188913" y="115888"/>
            <a:ext cx="2809875" cy="6492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FFF00"/>
                </a:solidFill>
                <a:effectLst/>
              </a:rPr>
              <a:t>Избиение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261938" y="765175"/>
            <a:ext cx="6553200" cy="5832475"/>
          </a:xfrm>
        </p:spPr>
        <p:txBody>
          <a:bodyPr/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	Святую деву повлекли на </a:t>
            </a:r>
            <a:r>
              <a:rPr lang="ru-RU" sz="3200" dirty="0">
                <a:effectLst/>
              </a:rPr>
              <a:t>суд и мучения. Сначала </a:t>
            </a:r>
            <a:r>
              <a:rPr lang="ru-RU" sz="3200" dirty="0" smtClean="0">
                <a:effectLst/>
              </a:rPr>
              <a:t>её били </a:t>
            </a:r>
            <a:r>
              <a:rPr lang="ru-RU" sz="3200" dirty="0">
                <a:effectLst/>
              </a:rPr>
              <a:t>ее по лицу и </a:t>
            </a:r>
            <a:r>
              <a:rPr lang="ru-RU" sz="3200" dirty="0" smtClean="0">
                <a:effectLst/>
              </a:rPr>
              <a:t>терзали железными </a:t>
            </a:r>
            <a:r>
              <a:rPr lang="ru-RU" sz="3200" dirty="0">
                <a:effectLst/>
              </a:rPr>
              <a:t>крючьями. Вскоре сами мучители изнемогли, ибо тело </a:t>
            </a:r>
            <a:r>
              <a:rPr lang="ru-RU" sz="3200" dirty="0" smtClean="0">
                <a:effectLst/>
              </a:rPr>
              <a:t>Татьяны было твердо как камень. Ангелы </a:t>
            </a:r>
            <a:r>
              <a:rPr lang="ru-RU" sz="3200" dirty="0">
                <a:effectLst/>
              </a:rPr>
              <a:t>невидимо стояли около святой и наносили удары тем, кто мучил </a:t>
            </a:r>
            <a:r>
              <a:rPr lang="ru-RU" sz="3200" dirty="0" err="1" smtClean="0">
                <a:effectLst/>
              </a:rPr>
              <a:t>Татиану</a:t>
            </a:r>
            <a:r>
              <a:rPr lang="ru-RU" sz="3200" dirty="0" smtClean="0">
                <a:effectLst/>
              </a:rPr>
              <a:t>. Мучители </a:t>
            </a:r>
            <a:r>
              <a:rPr lang="ru-RU" sz="3200" dirty="0">
                <a:effectLst/>
              </a:rPr>
              <a:t>взывали к беззаконному судье и просили его, чтобы он </a:t>
            </a:r>
            <a:r>
              <a:rPr lang="ru-RU" sz="3200" dirty="0" smtClean="0">
                <a:effectLst/>
              </a:rPr>
              <a:t>прекратил </a:t>
            </a:r>
            <a:r>
              <a:rPr lang="ru-RU" sz="3200" dirty="0">
                <a:effectLst/>
              </a:rPr>
              <a:t>мучения, </a:t>
            </a:r>
            <a:r>
              <a:rPr lang="ru-RU" sz="3200" dirty="0" smtClean="0">
                <a:effectLst/>
              </a:rPr>
              <a:t>потому </a:t>
            </a:r>
            <a:r>
              <a:rPr lang="ru-RU" sz="3200" dirty="0">
                <a:effectLst/>
              </a:rPr>
              <a:t>что они сами больше страдают, чем </a:t>
            </a:r>
            <a:r>
              <a:rPr lang="ru-RU" sz="3200" dirty="0" smtClean="0">
                <a:effectLst/>
              </a:rPr>
              <a:t>святая дева</a:t>
            </a:r>
            <a:endParaRPr lang="ru-RU" sz="3200" dirty="0" smtClean="0">
              <a:effectLst>
                <a:outerShdw blurRad="50800" dist="38100" dir="2700000" algn="t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038" y="476250"/>
            <a:ext cx="4895850" cy="599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3"/>
          <p:cNvSpPr>
            <a:spLocks noGrp="1"/>
          </p:cNvSpPr>
          <p:nvPr>
            <p:ph type="title"/>
          </p:nvPr>
        </p:nvSpPr>
        <p:spPr bwMode="auto">
          <a:xfrm>
            <a:off x="8397875" y="115888"/>
            <a:ext cx="3570288" cy="6492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FFF00"/>
                </a:solidFill>
                <a:effectLst/>
              </a:rPr>
              <a:t>Великие муки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5157788" y="765175"/>
            <a:ext cx="6819900" cy="5903913"/>
          </a:xfr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>
                  <a:outerShdw blurRad="50800" dist="38100" dir="2700000" algn="tr">
                    <a:srgbClr val="626817">
                      <a:alpha val="43000"/>
                      <a:lumMod val="50000"/>
                    </a:srgbClr>
                  </a:outerShdw>
                </a:effectLst>
              </a:rPr>
              <a:t>	На следующий день святую Татьяну опять привели на суд, однако она </a:t>
            </a:r>
            <a:r>
              <a:rPr lang="ru-RU" sz="3200" dirty="0">
                <a:effectLst/>
              </a:rPr>
              <a:t>предстала </a:t>
            </a:r>
            <a:r>
              <a:rPr lang="ru-RU" sz="3200" dirty="0" smtClean="0">
                <a:effectLst/>
              </a:rPr>
              <a:t>перед </a:t>
            </a:r>
            <a:r>
              <a:rPr lang="ru-RU" sz="3200" dirty="0">
                <a:effectLst/>
              </a:rPr>
              <a:t>своим мучителем совершенно </a:t>
            </a:r>
            <a:r>
              <a:rPr lang="ru-RU" sz="3200" dirty="0" smtClean="0">
                <a:effectLst/>
              </a:rPr>
              <a:t>здоровой.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	Судья приказал </a:t>
            </a:r>
            <a:r>
              <a:rPr lang="ru-RU" sz="3200" dirty="0">
                <a:effectLst/>
              </a:rPr>
              <a:t>обнажить святую и бритвами резать ее. </a:t>
            </a:r>
            <a:r>
              <a:rPr lang="ru-RU" sz="3200" dirty="0" smtClean="0">
                <a:effectLst/>
              </a:rPr>
              <a:t>И когда </a:t>
            </a:r>
            <a:r>
              <a:rPr lang="ru-RU" sz="3200" dirty="0">
                <a:effectLst/>
              </a:rPr>
              <a:t>стали </a:t>
            </a:r>
            <a:r>
              <a:rPr lang="ru-RU" sz="3200" dirty="0" smtClean="0">
                <a:effectLst/>
              </a:rPr>
              <a:t>резать, </a:t>
            </a:r>
            <a:r>
              <a:rPr lang="ru-RU" sz="3200" dirty="0">
                <a:effectLst/>
              </a:rPr>
              <a:t>то из ран, вместо крови, истекало молоко, причем распространилось </a:t>
            </a:r>
            <a:r>
              <a:rPr lang="ru-RU" sz="3200" dirty="0" smtClean="0">
                <a:effectLst/>
              </a:rPr>
              <a:t>сильное благоухание. </a:t>
            </a:r>
            <a:r>
              <a:rPr lang="ru-RU" sz="3200" dirty="0">
                <a:effectLst/>
              </a:rPr>
              <a:t>Затем ее крестообразно распростерли на земле и долгое время били </a:t>
            </a:r>
            <a:r>
              <a:rPr lang="ru-RU" sz="3200" dirty="0" smtClean="0">
                <a:effectLst/>
              </a:rPr>
              <a:t>палками.</a:t>
            </a:r>
            <a:endParaRPr lang="ru-RU" sz="3200" dirty="0" smtClean="0">
              <a:effectLst>
                <a:outerShdw blurRad="50800" dist="38100" dir="2700000" algn="t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260350"/>
            <a:ext cx="4608512" cy="630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3"/>
          <p:cNvSpPr>
            <a:spLocks noGrp="1"/>
          </p:cNvSpPr>
          <p:nvPr>
            <p:ph type="title"/>
          </p:nvPr>
        </p:nvSpPr>
        <p:spPr bwMode="auto">
          <a:xfrm>
            <a:off x="114300" y="115888"/>
            <a:ext cx="5618163" cy="6492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FFF00"/>
                </a:solidFill>
                <a:effectLst/>
              </a:rPr>
              <a:t>Храм богини Дианы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17475" y="908050"/>
            <a:ext cx="6624638" cy="5834063"/>
          </a:xfrm>
        </p:spPr>
        <p:txBody>
          <a:bodyPr>
            <a:normAutofit fontScale="92500"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 smtClean="0">
                <a:effectLst>
                  <a:outerShdw blurRad="50800" dist="38100" dir="2700000" algn="tr">
                    <a:srgbClr val="626817">
                      <a:alpha val="43000"/>
                      <a:lumMod val="50000"/>
                    </a:srgbClr>
                  </a:outerShdw>
                </a:effectLst>
              </a:rPr>
              <a:t>	На следующий день </a:t>
            </a:r>
            <a:r>
              <a:rPr lang="ru-RU" sz="2800" dirty="0" err="1" smtClean="0">
                <a:effectLst>
                  <a:outerShdw blurRad="50800" dist="38100" dir="2700000" algn="tr">
                    <a:srgbClr val="626817">
                      <a:alpha val="43000"/>
                      <a:lumMod val="50000"/>
                    </a:srgbClr>
                  </a:outerShdw>
                </a:effectLst>
              </a:rPr>
              <a:t>Татиана</a:t>
            </a:r>
            <a:r>
              <a:rPr lang="ru-RU" sz="2800" dirty="0" smtClean="0">
                <a:effectLst>
                  <a:outerShdw blurRad="50800" dist="38100" dir="2700000" algn="tr">
                    <a:srgbClr val="626817">
                      <a:alpha val="43000"/>
                      <a:lumMod val="50000"/>
                    </a:srgbClr>
                  </a:outerShdw>
                </a:effectLst>
              </a:rPr>
              <a:t> опять предстала перед судьей здоровой и невредимой. Её тут же повели в храм богини Дианы. </a:t>
            </a:r>
            <a:r>
              <a:rPr lang="ru-RU" sz="2800" dirty="0">
                <a:effectLst/>
              </a:rPr>
              <a:t>Бес, обитавший в </a:t>
            </a:r>
            <a:r>
              <a:rPr lang="ru-RU" sz="2800" dirty="0" smtClean="0">
                <a:effectLst/>
              </a:rPr>
              <a:t>статуе, увидев святую, возопил: </a:t>
            </a:r>
            <a:r>
              <a:rPr lang="ru-RU" sz="2800" dirty="0">
                <a:effectLst/>
              </a:rPr>
              <a:t>«</a:t>
            </a:r>
            <a:r>
              <a:rPr lang="ru-RU" sz="2800" dirty="0">
                <a:solidFill>
                  <a:srgbClr val="FFFF00"/>
                </a:solidFill>
                <a:effectLst/>
              </a:rPr>
              <a:t>Горе мне, горе мне! Куда бежать мне от Твоего Духа, Боже Небесный, ибо огонь, возгорающийся со всех углов сего храма, гонит меня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?</a:t>
            </a:r>
            <a:r>
              <a:rPr lang="ru-RU" sz="2800" dirty="0" smtClean="0">
                <a:effectLst/>
              </a:rPr>
              <a:t>».</a:t>
            </a:r>
            <a:endParaRPr lang="ru-RU" sz="2800" dirty="0">
              <a:effectLst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 smtClean="0">
                <a:effectLst/>
              </a:rPr>
              <a:t>	Святая</a:t>
            </a:r>
            <a:r>
              <a:rPr lang="ru-RU" sz="2800" dirty="0">
                <a:effectLst/>
              </a:rPr>
              <a:t>, </a:t>
            </a:r>
            <a:r>
              <a:rPr lang="ru-RU" sz="2800" dirty="0" smtClean="0">
                <a:effectLst/>
              </a:rPr>
              <a:t>ознаменовала </a:t>
            </a:r>
            <a:r>
              <a:rPr lang="ru-RU" sz="2800" dirty="0">
                <a:effectLst/>
              </a:rPr>
              <a:t>себя крестным знамением </a:t>
            </a:r>
            <a:r>
              <a:rPr lang="ru-RU" sz="2800" dirty="0" smtClean="0">
                <a:effectLst/>
              </a:rPr>
              <a:t>и стала </a:t>
            </a:r>
            <a:r>
              <a:rPr lang="ru-RU" sz="2800" dirty="0">
                <a:effectLst/>
              </a:rPr>
              <a:t>молиться. Вдруг раздался </a:t>
            </a:r>
            <a:r>
              <a:rPr lang="ru-RU" sz="2800" dirty="0" smtClean="0">
                <a:effectLst/>
              </a:rPr>
              <a:t>удар </a:t>
            </a:r>
            <a:r>
              <a:rPr lang="ru-RU" sz="2800" dirty="0">
                <a:effectLst/>
              </a:rPr>
              <a:t>грома и заблистала молния: огонь, упавший с неба, попалил храм с идолом, жертвы, жрецов; множество из неверующих, опаленные молнией, замертво упали на землю.</a:t>
            </a:r>
            <a:endParaRPr lang="ru-RU" sz="2800" dirty="0" smtClean="0">
              <a:effectLst>
                <a:outerShdw blurRad="50800" dist="38100" dir="2700000" algn="tr">
                  <a:srgbClr val="626817">
                    <a:alpha val="43000"/>
                    <a:lumMod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13" y="333375"/>
            <a:ext cx="5238750" cy="588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3"/>
          <p:cNvSpPr>
            <a:spLocks noGrp="1"/>
          </p:cNvSpPr>
          <p:nvPr>
            <p:ph type="title"/>
          </p:nvPr>
        </p:nvSpPr>
        <p:spPr bwMode="auto">
          <a:xfrm>
            <a:off x="7976715" y="260648"/>
            <a:ext cx="4002560" cy="503237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Покорный лев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238875" y="836613"/>
            <a:ext cx="5740400" cy="5795962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	На </a:t>
            </a:r>
            <a:r>
              <a:rPr lang="ru-RU" sz="3200" dirty="0">
                <a:effectLst/>
              </a:rPr>
              <a:t>утро святую </a:t>
            </a:r>
            <a:r>
              <a:rPr lang="ru-RU" sz="3200" dirty="0" err="1">
                <a:effectLst/>
              </a:rPr>
              <a:t>Татиану</a:t>
            </a:r>
            <a:r>
              <a:rPr lang="ru-RU" sz="3200" dirty="0">
                <a:effectLst/>
              </a:rPr>
              <a:t> привели в цирк 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>
                <a:effectLst/>
              </a:rPr>
              <a:t>и выпустили на нее страшного льва, чтобы он растерзал святую. Но свирепое животное не коснулось святой. Лев ласкался к ней и покорно лизал ей ноги. Когда же льва хотели было увести обратно из театра в клетку, он внезапно устремился на одного знатного сановника, по имени </a:t>
            </a:r>
            <a:r>
              <a:rPr lang="ru-RU" sz="3200" dirty="0" err="1">
                <a:effectLst/>
              </a:rPr>
              <a:t>Евмения</a:t>
            </a:r>
            <a:r>
              <a:rPr lang="ru-RU" sz="3200" dirty="0">
                <a:effectLst/>
              </a:rPr>
              <a:t>, и растерзал его.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1052513"/>
            <a:ext cx="5729287" cy="446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urrency_16x9_TP102895244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«Купюры» (широкоэкранный формат)</Template>
  <TotalTime>0</TotalTime>
  <Words>1100</Words>
  <Application>Microsoft Office PowerPoint</Application>
  <PresentationFormat>Произвольный</PresentationFormat>
  <Paragraphs>286</Paragraphs>
  <Slides>45</Slides>
  <Notes>44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Arial</vt:lpstr>
      <vt:lpstr>Constantia</vt:lpstr>
      <vt:lpstr>Currency_16x9_TP102895244</vt:lpstr>
      <vt:lpstr>Жития святых</vt:lpstr>
      <vt:lpstr>Рождение и крещение</vt:lpstr>
      <vt:lpstr>Римская диакониса</vt:lpstr>
      <vt:lpstr>Александр Севир</vt:lpstr>
      <vt:lpstr>Начало исповедничества</vt:lpstr>
      <vt:lpstr>Избиение</vt:lpstr>
      <vt:lpstr>Великие муки</vt:lpstr>
      <vt:lpstr>Храм богини Дианы</vt:lpstr>
      <vt:lpstr>Покорный лев</vt:lpstr>
      <vt:lpstr>Падший Зевс</vt:lpstr>
      <vt:lpstr>Мученическая смерть</vt:lpstr>
      <vt:lpstr>Тропарь мученице Татьяне глас 4-й</vt:lpstr>
      <vt:lpstr>Храм мученицы Татианы</vt:lpstr>
      <vt:lpstr>Викторина</vt:lpstr>
      <vt:lpstr>Вопрос № 1</vt:lpstr>
      <vt:lpstr>Вопрос № 2</vt:lpstr>
      <vt:lpstr>Вопрос № 3</vt:lpstr>
      <vt:lpstr>Вопрос № 4</vt:lpstr>
      <vt:lpstr>Вопрос № 5</vt:lpstr>
      <vt:lpstr>Вопрос № 6</vt:lpstr>
      <vt:lpstr>Вопрос № 7</vt:lpstr>
      <vt:lpstr>Вопрос № 8</vt:lpstr>
      <vt:lpstr>Вопрос № 9</vt:lpstr>
      <vt:lpstr>Вопрос № 10</vt:lpstr>
      <vt:lpstr>Вопрос № 11</vt:lpstr>
      <vt:lpstr>Вопрос № 12</vt:lpstr>
      <vt:lpstr>Вопрос № 13</vt:lpstr>
      <vt:lpstr>Вопрос № 14</vt:lpstr>
      <vt:lpstr>Вопрос № 15</vt:lpstr>
      <vt:lpstr>Вопрос № 16</vt:lpstr>
      <vt:lpstr>Вопрос № 17</vt:lpstr>
      <vt:lpstr>Вопрос № 18</vt:lpstr>
      <vt:lpstr>Вопрос № 19</vt:lpstr>
      <vt:lpstr>Вопрос № 20</vt:lpstr>
      <vt:lpstr>Вопрос № 21</vt:lpstr>
      <vt:lpstr>Вопрос № 22</vt:lpstr>
      <vt:lpstr>Вопрос № 23</vt:lpstr>
      <vt:lpstr>Вопрос № 24</vt:lpstr>
      <vt:lpstr>Вопрос № 25</vt:lpstr>
      <vt:lpstr>Вопрос № 26</vt:lpstr>
      <vt:lpstr>Вопрос № 27</vt:lpstr>
      <vt:lpstr>Вопрос № 28</vt:lpstr>
      <vt:lpstr>Вопрос № 29</vt:lpstr>
      <vt:lpstr>Вопрос № 30</vt:lpstr>
      <vt:lpstr>Вопрос № 31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2013-12-17T15:36:35Z</dcterms:created>
  <dcterms:modified xsi:type="dcterms:W3CDTF">2014-01-24T08:23:19Z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TC028952639991</vt:lpwstr>
  </property>
</Properties>
</file>