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  <p:sldId id="270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273" y="1373564"/>
            <a:ext cx="5295767" cy="1038634"/>
          </a:xfrm>
        </p:spPr>
        <p:txBody>
          <a:bodyPr/>
          <a:lstStyle/>
          <a:p>
            <a:pPr algn="ctr"/>
            <a:r>
              <a:rPr lang="ru-RU" dirty="0" smtClean="0"/>
              <a:t>ЦАРЬ </a:t>
            </a:r>
            <a:r>
              <a:rPr lang="ru-RU" dirty="0" smtClean="0"/>
              <a:t>СОЛОМОН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4608" y="2412198"/>
            <a:ext cx="3161096" cy="422442"/>
          </a:xfrm>
        </p:spPr>
        <p:txBody>
          <a:bodyPr>
            <a:normAutofit/>
          </a:bodyPr>
          <a:lstStyle/>
          <a:p>
            <a:r>
              <a:rPr lang="ru-RU" dirty="0" smtClean="0"/>
              <a:t>ПРЕМУДРОСТЬ И ПРОСТОТА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09" y="345440"/>
            <a:ext cx="4602616" cy="62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5047661" cy="589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ПРЕМУДРОСТЬ БОЖИЯ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340614" cy="5845077"/>
          </a:xfrm>
        </p:spPr>
        <p:txBody>
          <a:bodyPr>
            <a:normAutofit lnSpcReduction="10000"/>
          </a:bodyPr>
          <a:lstStyle/>
          <a:p>
            <a:r>
              <a:rPr lang="ru-RU" sz="4500" dirty="0" smtClean="0"/>
              <a:t>	Соломон</a:t>
            </a:r>
            <a:r>
              <a:rPr lang="ru-RU" sz="4500" dirty="0"/>
              <a:t>, при вступлении </a:t>
            </a:r>
            <a:r>
              <a:rPr lang="ru-RU" sz="4500" dirty="0" smtClean="0"/>
              <a:t>царский </a:t>
            </a:r>
            <a:r>
              <a:rPr lang="ru-RU" sz="4500" dirty="0"/>
              <a:t>престол, принес Богу тысячу жертв. Ночью </a:t>
            </a:r>
            <a:r>
              <a:rPr lang="ru-RU" sz="4500" dirty="0" smtClean="0"/>
              <a:t>Бог </a:t>
            </a:r>
            <a:r>
              <a:rPr lang="ru-RU" sz="4500" dirty="0"/>
              <a:t>явился ему во сне и сказал: «Проси, что ты хочешь, Я дам тебе</a:t>
            </a:r>
            <a:r>
              <a:rPr lang="ru-RU" sz="4500" dirty="0" smtClean="0"/>
              <a:t>». И Соломон попросил премудрости у Него.</a:t>
            </a:r>
            <a:endParaRPr lang="ru-RU" sz="4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233458"/>
            <a:ext cx="4179870" cy="63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4741793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СУД ЦАРЯ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54100"/>
            <a:ext cx="6734222" cy="5906889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	Мудрость </a:t>
            </a:r>
            <a:r>
              <a:rPr lang="ru-RU" sz="4400" dirty="0"/>
              <a:t>свою Соломон выражал и </a:t>
            </a:r>
            <a:r>
              <a:rPr lang="ru-RU" sz="4400" dirty="0" smtClean="0"/>
              <a:t>в судопроизводстве, в </a:t>
            </a:r>
            <a:r>
              <a:rPr lang="ru-RU" sz="4400" dirty="0"/>
              <a:t>управлении народом и во всех других царских делах. И разнеслась о нем слава, за пределы еврейской страны, в другие соседние народы.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0" y="211497"/>
            <a:ext cx="4831080" cy="6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03166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ХРАМ СОЛОМОНА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71736" cy="58822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400" dirty="0" smtClean="0"/>
              <a:t>	Соломон </a:t>
            </a:r>
            <a:r>
              <a:rPr lang="ru-RU" sz="4400" dirty="0"/>
              <a:t>приступил к построению храма Божия в Иерусалиме. Храм строили семь с половиною лет около ста восьмидесяти пяти тысяч работников. Он устроен был по образцу скинии </a:t>
            </a:r>
            <a:r>
              <a:rPr lang="ru-RU" sz="4400" dirty="0" smtClean="0"/>
              <a:t>Моисеевой.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0" y="119932"/>
            <a:ext cx="4921250" cy="66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03166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ХРАМ СОЛОМОНА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5921422" cy="5882299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	Стены </a:t>
            </a:r>
            <a:r>
              <a:rPr lang="ru-RU" sz="4400" dirty="0"/>
              <a:t>храма были выложены из камня, снаружи обложены белым мрамором, а внутри золотом. Все принадлежности храма для богослужения были сделаны из золота.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10" y="193266"/>
            <a:ext cx="5429925" cy="63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57598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БЛАГОЕ ЦАРСТВОВАНИЕ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998382" cy="5882299"/>
          </a:xfrm>
        </p:spPr>
        <p:txBody>
          <a:bodyPr>
            <a:normAutofit/>
          </a:bodyPr>
          <a:lstStyle/>
          <a:p>
            <a:r>
              <a:rPr lang="ru-RU" sz="4500" dirty="0" smtClean="0"/>
              <a:t>	Царствование </a:t>
            </a:r>
            <a:r>
              <a:rPr lang="ru-RU" sz="4500" dirty="0"/>
              <a:t>Соломона было мирным и счастливым. Из далеких стран приходили в Иерусалим, чтобы посмотреть на царя и послушать его мудрости</a:t>
            </a:r>
            <a:r>
              <a:rPr lang="ru-RU" sz="4500" dirty="0" smtClean="0"/>
              <a:t>.</a:t>
            </a:r>
            <a:endParaRPr lang="ru-RU" sz="4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20" y="434884"/>
            <a:ext cx="4514460" cy="60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ГРЕХ ЦАРЯ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5989639" cy="58101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Но </a:t>
            </a:r>
            <a:r>
              <a:rPr lang="ru-RU" sz="4000" dirty="0"/>
              <a:t>под конец своей жизни Соломон стал грешить пред Богом. У него было много жен; между ними были и язычницы. Для них он построил языческие капища и сам заходил туда.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97" y="193266"/>
            <a:ext cx="5432505" cy="64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</TotalTime>
  <Words>17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ЦАРЬ СОЛОМОН</vt:lpstr>
      <vt:lpstr>ПРЕМУДРОСТЬ БОЖИЯ</vt:lpstr>
      <vt:lpstr>СУД ЦАРЯ</vt:lpstr>
      <vt:lpstr>ХРАМ СОЛОМОНА</vt:lpstr>
      <vt:lpstr>ХРАМ СОЛОМОНА</vt:lpstr>
      <vt:lpstr>БЛАГОЕ ЦАРСТВОВАНИЕ</vt:lpstr>
      <vt:lpstr>ГРЕХ ЦАРЯ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77</cp:revision>
  <dcterms:created xsi:type="dcterms:W3CDTF">2014-10-04T07:59:37Z</dcterms:created>
  <dcterms:modified xsi:type="dcterms:W3CDTF">2014-12-20T10:01:51Z</dcterms:modified>
</cp:coreProperties>
</file>