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593" y="469324"/>
            <a:ext cx="6678980" cy="1600200"/>
          </a:xfrm>
        </p:spPr>
        <p:txBody>
          <a:bodyPr/>
          <a:lstStyle/>
          <a:p>
            <a:pPr algn="ctr"/>
            <a:r>
              <a:rPr lang="ru-RU" sz="4400" dirty="0"/>
              <a:t>САУЛ.</a:t>
            </a:r>
            <a:br>
              <a:rPr lang="ru-RU" sz="4400" dirty="0"/>
            </a:br>
            <a:r>
              <a:rPr lang="ru-RU" sz="4400" dirty="0" smtClean="0"/>
              <a:t>ПЕРВЫЙ ЦАРЬ ИЗРАИЛЯ.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593" y="2069525"/>
            <a:ext cx="3494907" cy="39609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</a:t>
            </a:r>
            <a:r>
              <a:rPr lang="ru-RU" dirty="0" smtClean="0"/>
              <a:t>одного </a:t>
            </a:r>
            <a:r>
              <a:rPr lang="ru-RU" dirty="0" smtClean="0"/>
              <a:t>предательства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6" y="469324"/>
            <a:ext cx="4386941" cy="58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ПОМАЗАНИЕ НА ЦАРСТВО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9" y="760004"/>
            <a:ext cx="6834258" cy="584507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Когда Саул </a:t>
            </a:r>
            <a:r>
              <a:rPr lang="ru-RU" sz="4000" dirty="0"/>
              <a:t>был поставлен царем, Самуил сказал всему народу: </a:t>
            </a:r>
            <a:r>
              <a:rPr lang="ru-RU" sz="4000" dirty="0" smtClean="0"/>
              <a:t>«Если </a:t>
            </a:r>
            <a:r>
              <a:rPr lang="ru-RU" sz="4000" dirty="0"/>
              <a:t>будете бояться Господа и служить Ему </a:t>
            </a:r>
            <a:r>
              <a:rPr lang="ru-RU" sz="4000" dirty="0" smtClean="0"/>
              <a:t>и </a:t>
            </a:r>
            <a:r>
              <a:rPr lang="ru-RU" sz="4000" dirty="0"/>
              <a:t>будете и вы и царь ваш, который будет царствовать над вами, ходить вслед Господа Бога Вашего, то рука Господа не будет против </a:t>
            </a:r>
            <a:r>
              <a:rPr lang="ru-RU" sz="4000" dirty="0" smtClean="0"/>
              <a:t>вас».</a:t>
            </a:r>
            <a:endParaRPr lang="ru-RU" sz="4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41" y="193265"/>
            <a:ext cx="4782583" cy="64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38878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ЖЕСТОКИЙ ЦАРЬ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459120" cy="5906889"/>
          </a:xfrm>
        </p:spPr>
        <p:txBody>
          <a:bodyPr>
            <a:noAutofit/>
          </a:bodyPr>
          <a:lstStyle/>
          <a:p>
            <a:r>
              <a:rPr lang="ru-RU" sz="3600" dirty="0" smtClean="0"/>
              <a:t>	Вначале </a:t>
            </a:r>
            <a:r>
              <a:rPr lang="ru-RU" sz="3600" dirty="0"/>
              <a:t>своего царствования </a:t>
            </a:r>
            <a:r>
              <a:rPr lang="ru-RU" sz="3600" dirty="0" smtClean="0"/>
              <a:t>Саул поступал </a:t>
            </a:r>
            <a:r>
              <a:rPr lang="ru-RU" sz="3600" dirty="0"/>
              <a:t>по воле </a:t>
            </a:r>
            <a:r>
              <a:rPr lang="ru-RU" sz="3600" dirty="0" smtClean="0"/>
              <a:t>Божией. </a:t>
            </a:r>
            <a:r>
              <a:rPr lang="ru-RU" sz="3600" dirty="0"/>
              <a:t>Многими победами над врагами он приобрел себе любовь народа. Но когда он перестал исполнять повеления Божии, </a:t>
            </a:r>
            <a:r>
              <a:rPr lang="ru-RU" sz="3600" dirty="0" smtClean="0"/>
              <a:t>то </a:t>
            </a:r>
            <a:r>
              <a:rPr lang="ru-RU" sz="3600" dirty="0"/>
              <a:t>Дух Божий оставил его и Саул </a:t>
            </a:r>
            <a:r>
              <a:rPr lang="ru-RU" sz="3600" dirty="0" smtClean="0"/>
              <a:t>сделался </a:t>
            </a:r>
            <a:r>
              <a:rPr lang="ru-RU" sz="3600" dirty="0"/>
              <a:t>мрачен и жесток.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82" y="193266"/>
            <a:ext cx="5202925" cy="6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ПЕРСТ БОЖИЙ НА ДАВИДЕ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71736" cy="5674743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Самуил печалился о Сауле, но Бог повелел Ему помазать на царство другого. По указанию Божию Саул пошел </a:t>
            </a:r>
            <a:r>
              <a:rPr lang="ru-RU" sz="4000" dirty="0"/>
              <a:t>в Вифлеем </a:t>
            </a:r>
            <a:r>
              <a:rPr lang="ru-RU" sz="4000" dirty="0" smtClean="0"/>
              <a:t>и, </a:t>
            </a:r>
            <a:r>
              <a:rPr lang="ru-RU" sz="4000" dirty="0"/>
              <a:t>помазал на царство Давида, сына </a:t>
            </a:r>
            <a:r>
              <a:rPr lang="ru-RU" sz="4000" dirty="0" err="1"/>
              <a:t>Иессеева</a:t>
            </a:r>
            <a:r>
              <a:rPr lang="ru-RU" sz="4000" dirty="0"/>
              <a:t>, из колена Иудина. Дух Божий сошел на </a:t>
            </a:r>
            <a:r>
              <a:rPr lang="ru-RU" sz="4000" dirty="0" smtClean="0"/>
              <a:t>Давида и он стал царем.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99" y="193265"/>
            <a:ext cx="4839521" cy="648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ГРУСЬ ЦАРЯ САУЛА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71736" cy="581018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	На Саула нападало уныние от действия злого духа. Ему советовали развлекать себя музыкой и сказали, что в городе Вифлееме живет Давид, который хорошо играет на гуслях. Давида призвали ко двору, и когда он приходил и играл, то </a:t>
            </a:r>
            <a:r>
              <a:rPr lang="ru-RU" sz="4000" dirty="0"/>
              <a:t>злой дух отступал </a:t>
            </a:r>
            <a:r>
              <a:rPr lang="ru-RU" sz="4000" dirty="0" smtClean="0"/>
              <a:t>и Саулу становилось легче.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42" y="193265"/>
            <a:ext cx="4942492" cy="64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17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САУЛ. ПЕРВЫЙ ЦАРЬ ИЗРАИЛЯ. </vt:lpstr>
      <vt:lpstr>ПОМАЗАНИЕ НА ЦАРСТВО</vt:lpstr>
      <vt:lpstr>ЖЕСТОКИЙ ЦАРЬ</vt:lpstr>
      <vt:lpstr>ПЕРСТ БОЖИЙ НА ДАВИДЕ</vt:lpstr>
      <vt:lpstr>ГРУСЬ ЦАРЯ САУЛА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53</cp:revision>
  <dcterms:created xsi:type="dcterms:W3CDTF">2014-10-04T07:59:37Z</dcterms:created>
  <dcterms:modified xsi:type="dcterms:W3CDTF">2014-11-28T20:19:54Z</dcterms:modified>
</cp:coreProperties>
</file>