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673" y="2155884"/>
            <a:ext cx="4418881" cy="1038634"/>
          </a:xfrm>
        </p:spPr>
        <p:txBody>
          <a:bodyPr/>
          <a:lstStyle/>
          <a:p>
            <a:pPr algn="ctr"/>
            <a:r>
              <a:rPr lang="ru-RU" dirty="0" smtClean="0"/>
              <a:t>ЦАРЬ ДАВИД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264" y="3194518"/>
            <a:ext cx="3615951" cy="39609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ВЕЛИКОГО ПОКАЯНИЯ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8" y="264462"/>
            <a:ext cx="4289660" cy="64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9" y="170948"/>
            <a:ext cx="4275501" cy="589055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ЦАРЬ ИЗРАИЛЕВ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340614" cy="5845077"/>
          </a:xfrm>
        </p:spPr>
        <p:txBody>
          <a:bodyPr>
            <a:normAutofit fontScale="92500"/>
          </a:bodyPr>
          <a:lstStyle/>
          <a:p>
            <a:r>
              <a:rPr lang="ru-RU" sz="4800" dirty="0" smtClean="0"/>
              <a:t>	Когда умер Саул еврейским </a:t>
            </a:r>
            <a:r>
              <a:rPr lang="ru-RU" sz="4800" dirty="0"/>
              <a:t>царем </a:t>
            </a:r>
            <a:r>
              <a:rPr lang="ru-RU" sz="4800" dirty="0" smtClean="0"/>
              <a:t>стал </a:t>
            </a:r>
            <a:r>
              <a:rPr lang="ru-RU" sz="4800" dirty="0"/>
              <a:t>Давид. </a:t>
            </a:r>
            <a:r>
              <a:rPr lang="ru-RU" sz="4800" dirty="0" smtClean="0"/>
              <a:t>Он был </a:t>
            </a:r>
            <a:r>
              <a:rPr lang="ru-RU" sz="4800" dirty="0"/>
              <a:t>самый лучший из всех царей еврейских. Он непоколебимо веровал в Бога истинного и старался исполнять Его волю.</a:t>
            </a:r>
            <a:endParaRPr lang="ru-RU" sz="442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63" y="135675"/>
            <a:ext cx="4219275" cy="65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87362"/>
            <a:ext cx="4741793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ГРЕХ</a:t>
            </a:r>
            <a:r>
              <a:rPr lang="ru-RU" sz="4000" dirty="0" smtClean="0"/>
              <a:t> ЦАРЯ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54100"/>
            <a:ext cx="6586635" cy="5906889"/>
          </a:xfrm>
        </p:spPr>
        <p:txBody>
          <a:bodyPr>
            <a:normAutofit lnSpcReduction="10000"/>
          </a:bodyPr>
          <a:lstStyle/>
          <a:p>
            <a:r>
              <a:rPr lang="ru-RU" sz="4350" dirty="0" smtClean="0"/>
              <a:t>	Однажды царь прельстился красотой Вирсавии . Он отправил её мужа в самое жестокое боевое сражение, где он и погиб. После его смерти, Давид взял себе в жены Вирсавию.</a:t>
            </a:r>
            <a:endParaRPr lang="ru-RU" sz="43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75" y="187361"/>
            <a:ext cx="4853703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4031663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ПОКАЯНИЕ ЦАРЯ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771736" cy="588229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/>
              <a:t>	Пришел </a:t>
            </a:r>
            <a:r>
              <a:rPr lang="ru-RU" sz="3600" dirty="0"/>
              <a:t>к </a:t>
            </a:r>
            <a:r>
              <a:rPr lang="ru-RU" sz="3600" dirty="0" smtClean="0"/>
              <a:t>Давиду </a:t>
            </a:r>
            <a:r>
              <a:rPr lang="ru-RU" sz="3600" dirty="0"/>
              <a:t>пророк </a:t>
            </a:r>
            <a:r>
              <a:rPr lang="ru-RU" sz="3600" dirty="0" err="1" smtClean="0"/>
              <a:t>Нафан</a:t>
            </a:r>
            <a:r>
              <a:rPr lang="ru-RU" sz="3600" dirty="0"/>
              <a:t> </a:t>
            </a:r>
            <a:r>
              <a:rPr lang="ru-RU" sz="3600" dirty="0" smtClean="0"/>
              <a:t>и в притче обличил его во грехе. </a:t>
            </a:r>
            <a:r>
              <a:rPr lang="ru-RU" sz="3600" dirty="0"/>
              <a:t>Давид понял, </a:t>
            </a:r>
            <a:r>
              <a:rPr lang="ru-RU" sz="3600" dirty="0" smtClean="0"/>
              <a:t>какое </a:t>
            </a:r>
            <a:r>
              <a:rPr lang="ru-RU" sz="3600" dirty="0"/>
              <a:t>зло </a:t>
            </a:r>
            <a:r>
              <a:rPr lang="ru-RU" sz="3600" dirty="0" smtClean="0"/>
              <a:t>сотворил и </a:t>
            </a:r>
            <a:r>
              <a:rPr lang="ru-RU" sz="3600" dirty="0"/>
              <a:t>глубоко покаялся. Он со слезами молился Богу, постился, лежа на </a:t>
            </a:r>
            <a:r>
              <a:rPr lang="ru-RU" sz="3600" dirty="0" smtClean="0"/>
              <a:t>земле </a:t>
            </a:r>
            <a:r>
              <a:rPr lang="ru-RU" sz="3600" dirty="0"/>
              <a:t>и</a:t>
            </a:r>
            <a:r>
              <a:rPr lang="ru-RU" sz="3600" dirty="0" smtClean="0"/>
              <a:t> </a:t>
            </a:r>
            <a:r>
              <a:rPr lang="ru-RU" sz="3600" dirty="0"/>
              <a:t>Бог простил его. За время своего покаяния, царь Давид написал </a:t>
            </a:r>
            <a:r>
              <a:rPr lang="ru-RU" sz="3600" dirty="0" smtClean="0"/>
              <a:t>покаянный 50-й псалом.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4" y="193265"/>
            <a:ext cx="4943710" cy="6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ЦАРЬ ЗАВОЕВАТЕЛЬ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7079662" cy="58101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Давид </a:t>
            </a:r>
            <a:r>
              <a:rPr lang="ru-RU" sz="4000" dirty="0"/>
              <a:t>завоевал город Иерусалим и сделал его столицею царства еврейского. Вместо обветшавшей Моисеевой скинии, он поставил в Иерусалиме новую скинию и торжественно перенес в нее ковчег завета.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95" y="284067"/>
            <a:ext cx="4601677" cy="63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ПСАЛТИРЬ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51876"/>
            <a:ext cx="6265793" cy="581018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Давид </a:t>
            </a:r>
            <a:r>
              <a:rPr lang="ru-RU" sz="4000" dirty="0"/>
              <a:t>написал много </a:t>
            </a:r>
            <a:r>
              <a:rPr lang="ru-RU" sz="4000" dirty="0" smtClean="0"/>
              <a:t>псалмов</a:t>
            </a:r>
            <a:r>
              <a:rPr lang="ru-RU" sz="4000" dirty="0"/>
              <a:t>, которые он воспевал в молитве к Богу, играя </a:t>
            </a:r>
            <a:r>
              <a:rPr lang="ru-RU" sz="4000" dirty="0" smtClean="0"/>
              <a:t>на гуслях. В них он взывал </a:t>
            </a:r>
            <a:r>
              <a:rPr lang="ru-RU" sz="4000" dirty="0"/>
              <a:t>к Богу, каялся в своих </a:t>
            </a:r>
            <a:r>
              <a:rPr lang="ru-RU" sz="4000" dirty="0" smtClean="0"/>
              <a:t>грехах, </a:t>
            </a:r>
            <a:r>
              <a:rPr lang="ru-RU" sz="4000" dirty="0"/>
              <a:t>воспевал величие Божие и предсказывал </a:t>
            </a:r>
            <a:r>
              <a:rPr lang="ru-RU" sz="4000" dirty="0" smtClean="0"/>
              <a:t>скорое пришествие и страдания Христа.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93" y="193266"/>
            <a:ext cx="5044664" cy="64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989640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СМЕРТЬ ЦАРЯ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7" y="851876"/>
            <a:ext cx="7533119" cy="5810180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	Давид </a:t>
            </a:r>
            <a:r>
              <a:rPr lang="ru-RU" sz="4400" dirty="0"/>
              <a:t>царствовал сорок лет и умер в глубокой старости. Он еще при жизни своей назначил себе наследником сына своего Соломона. </a:t>
            </a:r>
            <a:r>
              <a:rPr lang="ru-RU" sz="4400" dirty="0" smtClean="0"/>
              <a:t>Первосвященник </a:t>
            </a:r>
            <a:r>
              <a:rPr lang="ru-RU" sz="4400" dirty="0"/>
              <a:t>Садок и пророк Божий </a:t>
            </a:r>
            <a:r>
              <a:rPr lang="ru-RU" sz="4400" dirty="0" err="1"/>
              <a:t>Нафан</a:t>
            </a:r>
            <a:r>
              <a:rPr lang="ru-RU" sz="4400" dirty="0"/>
              <a:t> помазали его на царство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87" y="193266"/>
            <a:ext cx="4126530" cy="64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554</TotalTime>
  <Words>16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ЦАРЬ ДАВИД</vt:lpstr>
      <vt:lpstr>ЦАРЬ ИЗРАИЛЕВ</vt:lpstr>
      <vt:lpstr>ГРЕХ ЦАРЯ</vt:lpstr>
      <vt:lpstr>ПОКАЯНИЕ ЦАРЯ</vt:lpstr>
      <vt:lpstr>ЦАРЬ ЗАВОЕВАТЕЛЬ</vt:lpstr>
      <vt:lpstr>ПСАЛТИРЬ</vt:lpstr>
      <vt:lpstr>СМЕРТЬ ЦАРЯ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70</cp:revision>
  <dcterms:created xsi:type="dcterms:W3CDTF">2014-10-04T07:59:37Z</dcterms:created>
  <dcterms:modified xsi:type="dcterms:W3CDTF">2014-12-13T10:07:06Z</dcterms:modified>
</cp:coreProperties>
</file>