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65" r:id="rId5"/>
    <p:sldId id="266" r:id="rId6"/>
    <p:sldId id="267" r:id="rId7"/>
    <p:sldId id="268" r:id="rId8"/>
    <p:sldId id="262" r:id="rId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97" autoAdjust="0"/>
    <p:restoredTop sz="94660"/>
  </p:normalViewPr>
  <p:slideViewPr>
    <p:cSldViewPr snapToGrid="0">
      <p:cViewPr varScale="1">
        <p:scale>
          <a:sx n="122" d="100"/>
          <a:sy n="122" d="100"/>
        </p:scale>
        <p:origin x="90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sp>
          <p:nvSpPr>
            <p:cNvPr id="15" name="Freeform 14"/>
            <p:cNvSpPr/>
            <p:nvPr/>
          </p:nvSpPr>
          <p:spPr>
            <a:xfrm>
              <a:off x="0" y="-7862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11/9/2014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11/9/2014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11/9/2014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11/9/2014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11/9/2014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11/9/2014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dirty="0"/>
              <a:t>11/9/2014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11/9/2014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11/9/2014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11/9/2014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11/9/2014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11/9/2014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11/9/2014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11/9/2014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11/9/2014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11/9/2014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11/9/2014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5" r:id="rId2"/>
    <p:sldLayoutId id="2147483651" r:id="rId3"/>
    <p:sldLayoutId id="2147483666" r:id="rId4"/>
    <p:sldLayoutId id="2147483653" r:id="rId5"/>
    <p:sldLayoutId id="2147483654" r:id="rId6"/>
    <p:sldLayoutId id="2147483655" r:id="rId7"/>
    <p:sldLayoutId id="2147483667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68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176837" y="2170693"/>
            <a:ext cx="5019939" cy="942827"/>
          </a:xfrm>
        </p:spPr>
        <p:txBody>
          <a:bodyPr/>
          <a:lstStyle/>
          <a:p>
            <a:r>
              <a:rPr lang="ru-RU" dirty="0" smtClean="0"/>
              <a:t>Судии. </a:t>
            </a:r>
            <a:r>
              <a:rPr lang="ru-RU" dirty="0" err="1" smtClean="0"/>
              <a:t>Гедеон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597446" y="3159578"/>
            <a:ext cx="3260216" cy="397740"/>
          </a:xfrm>
        </p:spPr>
        <p:txBody>
          <a:bodyPr/>
          <a:lstStyle/>
          <a:p>
            <a:r>
              <a:rPr lang="ru-RU" dirty="0" smtClean="0"/>
              <a:t>Период судий.</a:t>
            </a:r>
            <a:endParaRPr lang="ru-RU" dirty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476" y="312964"/>
            <a:ext cx="4954361" cy="59885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38601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5218" y="193266"/>
            <a:ext cx="5504646" cy="566738"/>
          </a:xfrm>
        </p:spPr>
        <p:txBody>
          <a:bodyPr>
            <a:normAutofit fontScale="90000"/>
          </a:bodyPr>
          <a:lstStyle/>
          <a:p>
            <a:r>
              <a:rPr lang="ru-RU" sz="4000" dirty="0" smtClean="0"/>
              <a:t>СУДИИ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15218" y="986144"/>
            <a:ext cx="6749786" cy="5680749"/>
          </a:xfrm>
        </p:spPr>
        <p:txBody>
          <a:bodyPr>
            <a:normAutofit/>
          </a:bodyPr>
          <a:lstStyle/>
          <a:p>
            <a:r>
              <a:rPr lang="ru-RU" sz="4000" dirty="0" smtClean="0"/>
              <a:t>	После </a:t>
            </a:r>
            <a:r>
              <a:rPr lang="ru-RU" sz="4000" dirty="0"/>
              <a:t>смерти Иисуса Навина евреи, окруженные язычниками, часто забывали Бога и начинали поклоняться </a:t>
            </a:r>
            <a:r>
              <a:rPr lang="ru-RU" sz="4000" dirty="0" smtClean="0"/>
              <a:t>идолам. За это Бог наказывал их. Но после их покаяния Господь, посылал им правителей – судий.</a:t>
            </a:r>
            <a:endParaRPr lang="ru-RU" sz="4000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9862" y="760004"/>
            <a:ext cx="4536402" cy="5799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29678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5218" y="193266"/>
            <a:ext cx="4706978" cy="566738"/>
          </a:xfrm>
        </p:spPr>
        <p:txBody>
          <a:bodyPr>
            <a:normAutofit fontScale="90000"/>
          </a:bodyPr>
          <a:lstStyle/>
          <a:p>
            <a:r>
              <a:rPr lang="ru-RU" sz="4000" dirty="0" smtClean="0"/>
              <a:t>ГЕДЕОН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15218" y="907684"/>
            <a:ext cx="7279596" cy="5618936"/>
          </a:xfrm>
        </p:spPr>
        <p:txBody>
          <a:bodyPr>
            <a:noAutofit/>
          </a:bodyPr>
          <a:lstStyle/>
          <a:p>
            <a:r>
              <a:rPr lang="ru-RU" sz="4700" dirty="0" smtClean="0"/>
              <a:t>	Из </a:t>
            </a:r>
            <a:r>
              <a:rPr lang="ru-RU" sz="4700" dirty="0"/>
              <a:t>числа </a:t>
            </a:r>
            <a:r>
              <a:rPr lang="ru-RU" sz="4700" dirty="0" smtClean="0"/>
              <a:t>всех судей </a:t>
            </a:r>
            <a:r>
              <a:rPr lang="ru-RU" sz="4700" dirty="0" err="1"/>
              <a:t>Гедеон</a:t>
            </a:r>
            <a:r>
              <a:rPr lang="ru-RU" sz="4700" dirty="0"/>
              <a:t> прославился тем, что с малым войском, при помощи Божией, избавил евреев от врагов </a:t>
            </a:r>
            <a:r>
              <a:rPr lang="ru-RU" sz="4700" dirty="0" err="1"/>
              <a:t>мадианитян</a:t>
            </a:r>
            <a:r>
              <a:rPr lang="ru-RU" sz="4700" dirty="0"/>
              <a:t>, которые угнетали </a:t>
            </a:r>
            <a:r>
              <a:rPr lang="ru-RU" sz="4700" dirty="0" smtClean="0"/>
              <a:t>евреев </a:t>
            </a:r>
            <a:r>
              <a:rPr lang="ru-RU" sz="4700" dirty="0"/>
              <a:t>семь лет.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7980" y="359228"/>
            <a:ext cx="4022211" cy="61673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690135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5217" y="193266"/>
            <a:ext cx="6087259" cy="566738"/>
          </a:xfrm>
        </p:spPr>
        <p:txBody>
          <a:bodyPr>
            <a:normAutofit fontScale="90000"/>
          </a:bodyPr>
          <a:lstStyle/>
          <a:p>
            <a:r>
              <a:rPr lang="ru-RU" sz="4000" dirty="0" smtClean="0"/>
              <a:t>РУНО ГЕДЕОНА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15218" y="986144"/>
            <a:ext cx="7165296" cy="5618937"/>
          </a:xfrm>
        </p:spPr>
        <p:txBody>
          <a:bodyPr>
            <a:normAutofit fontScale="85000" lnSpcReduction="20000"/>
          </a:bodyPr>
          <a:lstStyle/>
          <a:p>
            <a:r>
              <a:rPr lang="ru-RU" sz="4400" dirty="0"/>
              <a:t>	</a:t>
            </a:r>
            <a:r>
              <a:rPr lang="ru-RU" sz="5200" dirty="0" smtClean="0"/>
              <a:t>Бог повелел </a:t>
            </a:r>
            <a:r>
              <a:rPr lang="ru-RU" sz="5200" dirty="0" err="1" smtClean="0"/>
              <a:t>Гедеону</a:t>
            </a:r>
            <a:r>
              <a:rPr lang="ru-RU" sz="5200" dirty="0" smtClean="0"/>
              <a:t> собрать войско против </a:t>
            </a:r>
            <a:r>
              <a:rPr lang="ru-RU" sz="5200" dirty="0" err="1" smtClean="0"/>
              <a:t>мадианитян</a:t>
            </a:r>
            <a:r>
              <a:rPr lang="ru-RU" sz="5200" dirty="0" smtClean="0"/>
              <a:t>. И в знак будущей победы Он дал знамение – руно </a:t>
            </a:r>
            <a:r>
              <a:rPr lang="ru-RU" sz="5200" dirty="0" err="1"/>
              <a:t>Г</a:t>
            </a:r>
            <a:r>
              <a:rPr lang="ru-RU" sz="5200" dirty="0" err="1" smtClean="0"/>
              <a:t>едеона</a:t>
            </a:r>
            <a:r>
              <a:rPr lang="ru-RU" sz="5200" dirty="0" smtClean="0"/>
              <a:t> исполнилось влаги, когда вокруг было сухо. А на другой день руно осталось сухим, хотя вокруг была роса.</a:t>
            </a:r>
            <a:endParaRPr lang="ru-RU" sz="5200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5442" y="277115"/>
            <a:ext cx="4324350" cy="63279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896095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5217" y="193266"/>
            <a:ext cx="6087259" cy="566738"/>
          </a:xfrm>
        </p:spPr>
        <p:txBody>
          <a:bodyPr>
            <a:normAutofit fontScale="90000"/>
          </a:bodyPr>
          <a:lstStyle/>
          <a:p>
            <a:r>
              <a:rPr lang="ru-RU" sz="4000" dirty="0" smtClean="0"/>
              <a:t>ПРООБРАЗ РУНА ГЕДЕОНА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15218" y="986144"/>
            <a:ext cx="7165296" cy="5618937"/>
          </a:xfrm>
        </p:spPr>
        <p:txBody>
          <a:bodyPr>
            <a:normAutofit/>
          </a:bodyPr>
          <a:lstStyle/>
          <a:p>
            <a:r>
              <a:rPr lang="ru-RU" sz="4400" dirty="0"/>
              <a:t>	</a:t>
            </a:r>
            <a:r>
              <a:rPr lang="ru-RU" sz="4400" dirty="0" smtClean="0"/>
              <a:t>Чудо с руном является прообразом являющим то, что евреи в Ветхом Завете имели благодать от Бога, а язычники нет. В Новом завете благодать будет дана всем народам, кроме евреев (влага и засуха).</a:t>
            </a:r>
            <a:endParaRPr lang="ru-RU" sz="5200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38513" y="1178871"/>
            <a:ext cx="4482702" cy="52334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336087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5217" y="193266"/>
            <a:ext cx="6087259" cy="566738"/>
          </a:xfrm>
        </p:spPr>
        <p:txBody>
          <a:bodyPr>
            <a:normAutofit fontScale="90000"/>
          </a:bodyPr>
          <a:lstStyle/>
          <a:p>
            <a:r>
              <a:rPr lang="ru-RU" sz="4000" dirty="0" smtClean="0"/>
              <a:t>ИЗБРАНИЕ 300 ВОИНОВ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15218" y="986144"/>
            <a:ext cx="7165296" cy="5618937"/>
          </a:xfrm>
        </p:spPr>
        <p:txBody>
          <a:bodyPr>
            <a:normAutofit/>
          </a:bodyPr>
          <a:lstStyle/>
          <a:p>
            <a:r>
              <a:rPr lang="ru-RU" sz="4400" dirty="0"/>
              <a:t>	</a:t>
            </a:r>
            <a:r>
              <a:rPr lang="ru-RU" sz="4400" dirty="0" smtClean="0"/>
              <a:t>Господь избрал </a:t>
            </a:r>
            <a:r>
              <a:rPr lang="ru-RU" sz="4400" dirty="0" err="1" smtClean="0"/>
              <a:t>Гедеону</a:t>
            </a:r>
            <a:r>
              <a:rPr lang="ru-RU" sz="4400" dirty="0" smtClean="0"/>
              <a:t> из 32-х тысячного войска всего 300 солдат. Сначала </a:t>
            </a:r>
            <a:r>
              <a:rPr lang="ru-RU" sz="4400" dirty="0" err="1" smtClean="0"/>
              <a:t>Гедеон</a:t>
            </a:r>
            <a:r>
              <a:rPr lang="ru-RU" sz="4400" dirty="0" smtClean="0"/>
              <a:t> отправил домой 22 тыс. боязливых. И из 10 </a:t>
            </a:r>
            <a:r>
              <a:rPr lang="ru-RU" sz="4400" dirty="0" err="1" smtClean="0"/>
              <a:t>тыс</a:t>
            </a:r>
            <a:r>
              <a:rPr lang="ru-RU" sz="4400" dirty="0" smtClean="0"/>
              <a:t> избрал только тех, кто на водопое пил воду не отпуская оружие.</a:t>
            </a:r>
            <a:endParaRPr lang="ru-RU" sz="5200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3413" y="325845"/>
            <a:ext cx="4196443" cy="62792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524173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5217" y="193266"/>
            <a:ext cx="6087259" cy="566738"/>
          </a:xfrm>
        </p:spPr>
        <p:txBody>
          <a:bodyPr>
            <a:normAutofit fontScale="90000"/>
          </a:bodyPr>
          <a:lstStyle/>
          <a:p>
            <a:r>
              <a:rPr lang="ru-RU" sz="4000" dirty="0" smtClean="0"/>
              <a:t>ИЗБРАНИЕ 300 ВОИНОВ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15218" y="986144"/>
            <a:ext cx="7165296" cy="5618937"/>
          </a:xfrm>
        </p:spPr>
        <p:txBody>
          <a:bodyPr>
            <a:noAutofit/>
          </a:bodyPr>
          <a:lstStyle/>
          <a:p>
            <a:r>
              <a:rPr lang="ru-RU" sz="4000" dirty="0" smtClean="0"/>
              <a:t>	</a:t>
            </a:r>
            <a:r>
              <a:rPr lang="ru-RU" sz="4000" dirty="0" err="1" smtClean="0"/>
              <a:t>Гедеон</a:t>
            </a:r>
            <a:r>
              <a:rPr lang="ru-RU" sz="4000" dirty="0" smtClean="0"/>
              <a:t> </a:t>
            </a:r>
            <a:r>
              <a:rPr lang="ru-RU" sz="4000" dirty="0"/>
              <a:t>приказал </a:t>
            </a:r>
            <a:r>
              <a:rPr lang="ru-RU" sz="4000" dirty="0" smtClean="0"/>
              <a:t>всем разбить </a:t>
            </a:r>
            <a:r>
              <a:rPr lang="ru-RU" sz="4000" dirty="0"/>
              <a:t>кувшины и с зажженными светильниками трубить в трубы и кричать: «меч Господа и </a:t>
            </a:r>
            <a:r>
              <a:rPr lang="ru-RU" sz="4000" dirty="0" err="1"/>
              <a:t>Гедеона</a:t>
            </a:r>
            <a:r>
              <a:rPr lang="ru-RU" sz="4000" dirty="0"/>
              <a:t>!» </a:t>
            </a:r>
            <a:r>
              <a:rPr lang="ru-RU" sz="4000" dirty="0" smtClean="0"/>
              <a:t>На </a:t>
            </a:r>
            <a:r>
              <a:rPr lang="ru-RU" sz="4000" dirty="0" err="1"/>
              <a:t>мадианитян</a:t>
            </a:r>
            <a:r>
              <a:rPr lang="ru-RU" sz="4000" dirty="0"/>
              <a:t> напал </a:t>
            </a:r>
            <a:r>
              <a:rPr lang="ru-RU" sz="4000" dirty="0" smtClean="0"/>
              <a:t>ужас</a:t>
            </a:r>
            <a:r>
              <a:rPr lang="ru-RU" sz="4000" dirty="0"/>
              <a:t>, </a:t>
            </a:r>
            <a:r>
              <a:rPr lang="ru-RU" sz="4000" dirty="0" smtClean="0"/>
              <a:t>они </a:t>
            </a:r>
            <a:r>
              <a:rPr lang="ru-RU" sz="4000" dirty="0"/>
              <a:t>в великом смятении </a:t>
            </a:r>
            <a:r>
              <a:rPr lang="ru-RU" sz="4000" dirty="0" smtClean="0"/>
              <a:t>стали </a:t>
            </a:r>
            <a:r>
              <a:rPr lang="ru-RU" sz="4000" dirty="0"/>
              <a:t>убивать друг друга </a:t>
            </a:r>
            <a:r>
              <a:rPr lang="ru-RU" sz="4000" dirty="0" smtClean="0"/>
              <a:t>и обратились </a:t>
            </a:r>
            <a:r>
              <a:rPr lang="ru-RU" sz="4000" dirty="0"/>
              <a:t>в бегство.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0514" y="214810"/>
            <a:ext cx="4558393" cy="63902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607139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5218" y="193266"/>
            <a:ext cx="3792578" cy="566738"/>
          </a:xfrm>
        </p:spPr>
        <p:txBody>
          <a:bodyPr>
            <a:normAutofit fontScale="90000"/>
          </a:bodyPr>
          <a:lstStyle/>
          <a:p>
            <a:r>
              <a:rPr lang="ru-RU" sz="4000" dirty="0" smtClean="0"/>
              <a:t>ПОЛНАЯ ПОБЕДА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15218" y="870658"/>
            <a:ext cx="7002011" cy="5709623"/>
          </a:xfrm>
        </p:spPr>
        <p:txBody>
          <a:bodyPr>
            <a:normAutofit lnSpcReduction="10000"/>
          </a:bodyPr>
          <a:lstStyle/>
          <a:p>
            <a:r>
              <a:rPr lang="ru-RU" sz="3600" dirty="0" smtClean="0"/>
              <a:t>	</a:t>
            </a:r>
            <a:r>
              <a:rPr lang="ru-RU" sz="3600" dirty="0" err="1" smtClean="0"/>
              <a:t>Гедеон</a:t>
            </a:r>
            <a:r>
              <a:rPr lang="ru-RU" sz="3600" dirty="0" smtClean="0"/>
              <a:t> </a:t>
            </a:r>
            <a:r>
              <a:rPr lang="ru-RU" sz="3600" dirty="0"/>
              <a:t>разбил их совершенно и с огромною добычею возвратился домой </a:t>
            </a:r>
            <a:r>
              <a:rPr lang="ru-RU" sz="3600" dirty="0" smtClean="0"/>
              <a:t>победителем. После </a:t>
            </a:r>
            <a:r>
              <a:rPr lang="ru-RU" sz="3600" dirty="0"/>
              <a:t>этой победы израильтяне предложили </a:t>
            </a:r>
            <a:r>
              <a:rPr lang="ru-RU" sz="3600" dirty="0" err="1"/>
              <a:t>Гедеону</a:t>
            </a:r>
            <a:r>
              <a:rPr lang="ru-RU" sz="3600" dirty="0"/>
              <a:t> </a:t>
            </a:r>
            <a:r>
              <a:rPr lang="ru-RU" sz="3600" dirty="0" smtClean="0"/>
              <a:t>царскую </a:t>
            </a:r>
            <a:r>
              <a:rPr lang="ru-RU" sz="3600" dirty="0"/>
              <a:t>власть над </a:t>
            </a:r>
            <a:r>
              <a:rPr lang="ru-RU" sz="3600" dirty="0" smtClean="0"/>
              <a:t>собою, </a:t>
            </a:r>
            <a:r>
              <a:rPr lang="ru-RU" sz="4000" dirty="0"/>
              <a:t>но </a:t>
            </a:r>
            <a:r>
              <a:rPr lang="ru-RU" sz="4000"/>
              <a:t>он </a:t>
            </a:r>
            <a:r>
              <a:rPr lang="ru-RU" sz="4000" smtClean="0"/>
              <a:t>сказал</a:t>
            </a:r>
            <a:r>
              <a:rPr lang="ru-RU" sz="4000" dirty="0"/>
              <a:t>: «</a:t>
            </a:r>
            <a:r>
              <a:rPr lang="ru-RU" sz="4000" b="1" dirty="0"/>
              <a:t>ни я не буду владеть вами, ни сын мой; Господь да владеет вами</a:t>
            </a:r>
            <a:r>
              <a:rPr lang="ru-RU" sz="4000" dirty="0"/>
              <a:t>».</a:t>
            </a:r>
            <a:endParaRPr lang="ru-RU" sz="3900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4429" y="193266"/>
            <a:ext cx="4322989" cy="64738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7684349"/>
      </p:ext>
    </p:extLst>
  </p:cSld>
  <p:clrMapOvr>
    <a:masterClrMapping/>
  </p:clrMapOvr>
</p:sld>
</file>

<file path=ppt/theme/theme1.xml><?xml version="1.0" encoding="utf-8"?>
<a:theme xmlns:a="http://schemas.openxmlformats.org/drawingml/2006/main" name="Грань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5FCBEF"/>
      </a:accent1>
      <a:accent2>
        <a:srgbClr val="2E83C3"/>
      </a:accent2>
      <a:accent3>
        <a:srgbClr val="42D0A2"/>
      </a:accent3>
      <a:accent4>
        <a:srgbClr val="2E946B"/>
      </a:accent4>
      <a:accent5>
        <a:srgbClr val="42B051"/>
      </a:accent5>
      <a:accent6>
        <a:srgbClr val="96D141"/>
      </a:accent6>
      <a:hlink>
        <a:srgbClr val="3FCDE7"/>
      </a:hlink>
      <a:folHlink>
        <a:srgbClr val="A9D3E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0B5AB586-D108-4FC1-8368-649FE654B89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261</TotalTime>
  <Words>21</Words>
  <Application>Microsoft Office PowerPoint</Application>
  <PresentationFormat>Широкоэкранный</PresentationFormat>
  <Paragraphs>16</Paragraphs>
  <Slides>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2" baseType="lpstr">
      <vt:lpstr>Arial</vt:lpstr>
      <vt:lpstr>Trebuchet MS</vt:lpstr>
      <vt:lpstr>Wingdings 3</vt:lpstr>
      <vt:lpstr>Грань</vt:lpstr>
      <vt:lpstr>Судии. Гедеон</vt:lpstr>
      <vt:lpstr>СУДИИ</vt:lpstr>
      <vt:lpstr>ГЕДЕОН</vt:lpstr>
      <vt:lpstr>РУНО ГЕДЕОНА</vt:lpstr>
      <vt:lpstr>ПРООБРАЗ РУНА ГЕДЕОНА</vt:lpstr>
      <vt:lpstr>ИЗБРАНИЕ 300 ВОИНОВ</vt:lpstr>
      <vt:lpstr>ИЗБРАНИЕ 300 ВОИНОВ</vt:lpstr>
      <vt:lpstr>ПОЛНАЯ ПОБЕДА</vt:lpstr>
    </vt:vector>
  </TitlesOfParts>
  <Company>Hewlett-Packard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Скиния</dc:title>
  <dc:creator>Учетная запись Майкрософт</dc:creator>
  <cp:lastModifiedBy>Домосед</cp:lastModifiedBy>
  <cp:revision>25</cp:revision>
  <dcterms:created xsi:type="dcterms:W3CDTF">2014-10-04T07:59:37Z</dcterms:created>
  <dcterms:modified xsi:type="dcterms:W3CDTF">2014-11-09T17:49:13Z</dcterms:modified>
</cp:coreProperties>
</file>