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8468" y="1898696"/>
            <a:ext cx="2659194" cy="1646302"/>
          </a:xfrm>
        </p:spPr>
        <p:txBody>
          <a:bodyPr/>
          <a:lstStyle/>
          <a:p>
            <a:r>
              <a:rPr lang="ru-RU" dirty="0" smtClean="0"/>
              <a:t>Скиния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3760" y="3544995"/>
            <a:ext cx="2133901" cy="1096899"/>
          </a:xfrm>
        </p:spPr>
        <p:txBody>
          <a:bodyPr/>
          <a:lstStyle/>
          <a:p>
            <a:r>
              <a:rPr lang="ru-RU" dirty="0" smtClean="0"/>
              <a:t>Храм – шатер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83" y="1423380"/>
            <a:ext cx="6170739" cy="39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2115027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СКИНИЯ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5"/>
            <a:ext cx="6087259" cy="528683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По </a:t>
            </a:r>
            <a:r>
              <a:rPr lang="ru-RU" sz="4000" dirty="0"/>
              <a:t>повелению </a:t>
            </a:r>
            <a:r>
              <a:rPr lang="ru-RU" sz="4000" dirty="0" smtClean="0"/>
              <a:t>Божию Моисей, </a:t>
            </a:r>
            <a:r>
              <a:rPr lang="ru-RU" sz="4000" dirty="0"/>
              <a:t>устроил скинию, или переносный, в виде палатки, храм. Скиния была устроена из дорогих тканей, привешенных к столбам.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98" y="1147863"/>
            <a:ext cx="5925575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2115027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ДВОР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5"/>
            <a:ext cx="6087259" cy="52868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	Во </a:t>
            </a:r>
            <a:r>
              <a:rPr lang="ru-RU" sz="4400" dirty="0"/>
              <a:t>двор входил народ для молитвы; там стоял жертвенник, на котором приносили жертвы, стояла медная умывальница.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477" y="193266"/>
            <a:ext cx="5745602" cy="53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324782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СВЯТИЛИЩЕ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986144"/>
            <a:ext cx="5399000" cy="570962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	</a:t>
            </a:r>
            <a:r>
              <a:rPr lang="ru-RU" sz="4400" dirty="0" smtClean="0"/>
              <a:t>Во </a:t>
            </a:r>
            <a:r>
              <a:rPr lang="ru-RU" sz="4400" dirty="0"/>
              <a:t>святилище входили священники; здесь находился стол с двенадцатью хлебами, золотой </a:t>
            </a:r>
            <a:r>
              <a:rPr lang="ru-RU" sz="4400" dirty="0" err="1"/>
              <a:t>семисвечник</a:t>
            </a:r>
            <a:r>
              <a:rPr lang="ru-RU" sz="4400" dirty="0"/>
              <a:t>, или светильник с семью лампадами, и алтарь </a:t>
            </a:r>
            <a:r>
              <a:rPr lang="ru-RU" sz="4400" dirty="0" smtClean="0"/>
              <a:t>кадильный</a:t>
            </a:r>
            <a:r>
              <a:rPr lang="ru-RU" sz="4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219" y="1281112"/>
            <a:ext cx="6388057" cy="46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37925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СВЯТОЕ СВЯТЫХ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986144"/>
            <a:ext cx="5399000" cy="570962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Во </a:t>
            </a:r>
            <a:r>
              <a:rPr lang="ru-RU" sz="4000" dirty="0"/>
              <a:t>святое святых, </a:t>
            </a:r>
            <a:r>
              <a:rPr lang="ru-RU" sz="4000" dirty="0" smtClean="0"/>
              <a:t>мог </a:t>
            </a:r>
            <a:r>
              <a:rPr lang="ru-RU" sz="4000" dirty="0"/>
              <a:t>входить только </a:t>
            </a:r>
            <a:r>
              <a:rPr lang="ru-RU" sz="4000" dirty="0" smtClean="0"/>
              <a:t>первосвященник только </a:t>
            </a:r>
            <a:r>
              <a:rPr lang="ru-RU" sz="4000" dirty="0"/>
              <a:t>один раз в год</a:t>
            </a:r>
            <a:r>
              <a:rPr lang="ru-RU" sz="4000" dirty="0" smtClean="0"/>
              <a:t>. </a:t>
            </a:r>
            <a:r>
              <a:rPr lang="ru-RU" sz="4400" dirty="0"/>
              <a:t>Во святом святых стоял ковчег завета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219" y="1143000"/>
            <a:ext cx="6232186" cy="46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37925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КОВЧЕГ ЗАВЕТА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33" y="1504989"/>
            <a:ext cx="6493267" cy="3570253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6793000" y="986144"/>
            <a:ext cx="5399000" cy="5709623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	Деревянный ящик</a:t>
            </a:r>
            <a:r>
              <a:rPr lang="ru-RU" sz="4000" dirty="0"/>
              <a:t>, </a:t>
            </a:r>
            <a:r>
              <a:rPr lang="ru-RU" sz="4000" dirty="0" smtClean="0"/>
              <a:t>обложенный золотом</a:t>
            </a:r>
            <a:r>
              <a:rPr lang="ru-RU" sz="4000" dirty="0"/>
              <a:t>, с </a:t>
            </a:r>
            <a:r>
              <a:rPr lang="ru-RU" sz="4000" dirty="0" smtClean="0"/>
              <a:t>изображениями </a:t>
            </a:r>
            <a:r>
              <a:rPr lang="ru-RU" sz="4000" dirty="0"/>
              <a:t>двух херувимов. В ковчеге завета хранились скрижали с заповедями (скрижали завета), чаша с манною, жезл </a:t>
            </a:r>
            <a:r>
              <a:rPr lang="ru-RU" sz="4000" dirty="0" smtClean="0"/>
              <a:t>Ааронов.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743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512425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СТРОЕНИЕ СКИНИИ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865" y="193266"/>
            <a:ext cx="4505942" cy="6450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8" y="760004"/>
            <a:ext cx="6088306" cy="38668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8" y="3889032"/>
            <a:ext cx="6088306" cy="27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37925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КОЛЕНО ЛЕВИЯ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986144"/>
            <a:ext cx="5932662" cy="5709623"/>
          </a:xfrm>
        </p:spPr>
        <p:txBody>
          <a:bodyPr>
            <a:noAutofit/>
          </a:bodyPr>
          <a:lstStyle/>
          <a:p>
            <a:r>
              <a:rPr lang="ru-RU" sz="3900" dirty="0" smtClean="0"/>
              <a:t>	Для </a:t>
            </a:r>
            <a:r>
              <a:rPr lang="ru-RU" sz="3900" dirty="0"/>
              <a:t>служения при скинии, Моисей, по повелению Божию, назначил колено </a:t>
            </a:r>
            <a:r>
              <a:rPr lang="ru-RU" sz="3900" dirty="0" err="1"/>
              <a:t>Левиино</a:t>
            </a:r>
            <a:r>
              <a:rPr lang="ru-RU" sz="3900" dirty="0"/>
              <a:t> и определил к скинии первосвященника, священников и левитов, то есть прислужников.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56" y="760004"/>
            <a:ext cx="5845512" cy="57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8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81" y="2740651"/>
            <a:ext cx="5546658" cy="3964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7430722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СКИНИЯ – ПРООБРАЗ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3472007"/>
            <a:ext cx="5743132" cy="2958289"/>
          </a:xfrm>
        </p:spPr>
        <p:txBody>
          <a:bodyPr>
            <a:noAutofit/>
          </a:bodyPr>
          <a:lstStyle/>
          <a:p>
            <a:r>
              <a:rPr lang="ru-RU" sz="4000" dirty="0" smtClean="0"/>
              <a:t>	Скиния </a:t>
            </a:r>
            <a:r>
              <a:rPr lang="ru-RU" sz="4000" dirty="0" err="1"/>
              <a:t>прообразовала</a:t>
            </a:r>
            <a:r>
              <a:rPr lang="ru-RU" sz="4000" dirty="0"/>
              <a:t> собою Церковь Христову, а также и Божию </a:t>
            </a:r>
            <a:r>
              <a:rPr lang="ru-RU" sz="4000" dirty="0" smtClean="0"/>
              <a:t>Матерь</a:t>
            </a:r>
            <a:r>
              <a:rPr lang="ru-RU" sz="4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524" y="862508"/>
            <a:ext cx="6138115" cy="2609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672" y="241649"/>
            <a:ext cx="2462918" cy="30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74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18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Скиния</vt:lpstr>
      <vt:lpstr>СКИНИЯ</vt:lpstr>
      <vt:lpstr>ДВОР</vt:lpstr>
      <vt:lpstr>СВЯТИЛИЩЕ</vt:lpstr>
      <vt:lpstr>СВЯТОЕ СВЯТЫХ</vt:lpstr>
      <vt:lpstr>КОВЧЕГ ЗАВЕТА</vt:lpstr>
      <vt:lpstr>СТРОЕНИЕ СКИНИИ</vt:lpstr>
      <vt:lpstr>КОЛЕНО ЛЕВИЯ</vt:lpstr>
      <vt:lpstr>СКИНИЯ – ПРООБРАЗ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10</cp:revision>
  <dcterms:created xsi:type="dcterms:W3CDTF">2014-10-04T07:59:37Z</dcterms:created>
  <dcterms:modified xsi:type="dcterms:W3CDTF">2014-11-09T17:48:52Z</dcterms:modified>
</cp:coreProperties>
</file>