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106" y="2098220"/>
            <a:ext cx="5673762" cy="942827"/>
          </a:xfrm>
        </p:spPr>
        <p:txBody>
          <a:bodyPr/>
          <a:lstStyle/>
          <a:p>
            <a:r>
              <a:rPr lang="ru-RU" dirty="0" smtClean="0"/>
              <a:t>ПРОРОК САМУИЛ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106" y="3060646"/>
            <a:ext cx="1807676" cy="397740"/>
          </a:xfrm>
        </p:spPr>
        <p:txBody>
          <a:bodyPr/>
          <a:lstStyle/>
          <a:p>
            <a:r>
              <a:rPr lang="ru-RU" dirty="0" smtClean="0"/>
              <a:t>Период судий.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25" y="646601"/>
            <a:ext cx="5410699" cy="56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5504646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ИСПРОШЕННЫЙ У</a:t>
            </a:r>
            <a:r>
              <a:rPr lang="ru-RU" sz="4000" dirty="0" smtClean="0"/>
              <a:t> БОГА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7" y="760004"/>
            <a:ext cx="7537645" cy="590688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	Родители </a:t>
            </a:r>
            <a:r>
              <a:rPr lang="ru-RU" sz="4000" dirty="0"/>
              <a:t>Самуила долго не имели детей. Однажды мать Самуила, Анна, во время </a:t>
            </a:r>
            <a:r>
              <a:rPr lang="ru-RU" sz="4000" dirty="0" smtClean="0"/>
              <a:t>молитвы </a:t>
            </a:r>
            <a:r>
              <a:rPr lang="ru-RU" sz="4000" dirty="0"/>
              <a:t>перед Скинией дала Богу обет: если у нее родится сын, то она посвятит его Господу. Молитва Анны была услышана, через год у нее родился </a:t>
            </a:r>
            <a:r>
              <a:rPr lang="ru-RU" sz="4000" dirty="0" smtClean="0"/>
              <a:t>сын Самуил.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65" y="193266"/>
            <a:ext cx="4135029" cy="64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153951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ПОСВЯЩЕННЫЙ БОГУ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07684"/>
            <a:ext cx="6904039" cy="5618936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	Когда </a:t>
            </a:r>
            <a:r>
              <a:rPr lang="ru-RU" sz="4400" dirty="0"/>
              <a:t>Самуил подрос, мать привела его в Скинию и отдала первосвященнику Илию на служение Богу. Первосвященник Илий был в то время также и </a:t>
            </a:r>
            <a:r>
              <a:rPr lang="ru-RU" sz="4400" dirty="0" err="1"/>
              <a:t>судьею</a:t>
            </a:r>
            <a:r>
              <a:rPr lang="ru-RU" sz="4400" dirty="0"/>
              <a:t> </a:t>
            </a:r>
            <a:r>
              <a:rPr lang="ru-RU" sz="4400" dirty="0" smtClean="0"/>
              <a:t>израильского народа.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71" y="193265"/>
            <a:ext cx="4667575" cy="64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СОН САМУИЛА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6912413" cy="5845077"/>
          </a:xfrm>
        </p:spPr>
        <p:txBody>
          <a:bodyPr>
            <a:normAutofit fontScale="92500"/>
          </a:bodyPr>
          <a:lstStyle/>
          <a:p>
            <a:r>
              <a:rPr lang="ru-RU" sz="4200" dirty="0" smtClean="0"/>
              <a:t>	Самуил </a:t>
            </a:r>
            <a:r>
              <a:rPr lang="ru-RU" sz="4200" dirty="0"/>
              <a:t>спал всегда внутри Скинии, недалеко от </a:t>
            </a:r>
            <a:r>
              <a:rPr lang="ru-RU" sz="4200" dirty="0" smtClean="0"/>
              <a:t>места. </a:t>
            </a:r>
            <a:r>
              <a:rPr lang="ru-RU" sz="4200" dirty="0"/>
              <a:t>Однажды Самуил сквозь сон услышал </a:t>
            </a:r>
            <a:r>
              <a:rPr lang="ru-RU" sz="4200" dirty="0" smtClean="0"/>
              <a:t>голос Господа, </a:t>
            </a:r>
            <a:r>
              <a:rPr lang="ru-RU" sz="4200" dirty="0"/>
              <a:t>который звал его: «Самуил, Самуил</a:t>
            </a:r>
            <a:r>
              <a:rPr lang="ru-RU" sz="4200" dirty="0" smtClean="0"/>
              <a:t>!». Господь открыл ему будущую погибель Илия и всего его дома.</a:t>
            </a:r>
            <a:endParaRPr lang="ru-RU" sz="4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08" y="193266"/>
            <a:ext cx="4795268" cy="64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СМЕРТЬ ИЛИЯ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6087258" cy="5869396"/>
          </a:xfrm>
        </p:spPr>
        <p:txBody>
          <a:bodyPr>
            <a:normAutofit lnSpcReduction="10000"/>
          </a:bodyPr>
          <a:lstStyle/>
          <a:p>
            <a:r>
              <a:rPr lang="ru-RU" sz="4100" dirty="0" smtClean="0"/>
              <a:t>	Филистимляне разбили войско израильтян. </a:t>
            </a:r>
            <a:r>
              <a:rPr lang="ru-RU" sz="4100" dirty="0"/>
              <a:t>Тогда </a:t>
            </a:r>
            <a:r>
              <a:rPr lang="ru-RU" sz="4100" dirty="0" smtClean="0"/>
              <a:t>Илий послал своих сыновей вместе с Ковчегом Завета. Сыновей убили а ковчег похитили. Когда об этом узнал Илий, он упал с седалища и умер.</a:t>
            </a:r>
            <a:endParaRPr lang="ru-RU" sz="4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86" y="760004"/>
            <a:ext cx="5542952" cy="557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6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ПЛЕН КОВЧЕГА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7" y="760004"/>
            <a:ext cx="7165296" cy="5918382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	Ковчег Завета не долго находился в плену у Филистимлян. Бог вразумил их. Сам собой идол </a:t>
            </a:r>
            <a:r>
              <a:rPr lang="ru-RU" sz="4400" dirty="0" err="1" smtClean="0"/>
              <a:t>Дагон</a:t>
            </a:r>
            <a:r>
              <a:rPr lang="ru-RU" sz="4400" dirty="0" smtClean="0"/>
              <a:t> был разбит, людей покрыли язвы на теле, а мыши наполнили поля. Тогда люди поставили Ковчег на колесницу, запрягли коров и отправили в Израиль.</a:t>
            </a:r>
            <a:endParaRPr lang="ru-RU" sz="5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948736"/>
            <a:ext cx="4665292" cy="53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САМУИЛ - СУДЬИЯ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6659111" cy="5902054"/>
          </a:xfrm>
        </p:spPr>
        <p:txBody>
          <a:bodyPr>
            <a:noAutofit/>
          </a:bodyPr>
          <a:lstStyle/>
          <a:p>
            <a:r>
              <a:rPr lang="ru-RU" sz="3500" dirty="0" smtClean="0"/>
              <a:t>	Самуил </a:t>
            </a:r>
            <a:r>
              <a:rPr lang="ru-RU" sz="3500" dirty="0"/>
              <a:t>управлял </a:t>
            </a:r>
            <a:r>
              <a:rPr lang="ru-RU" sz="3500" dirty="0" smtClean="0"/>
              <a:t>Израилем как судия как </a:t>
            </a:r>
            <a:r>
              <a:rPr lang="ru-RU" sz="3500" dirty="0"/>
              <a:t>пророк Божий. Он убедил евреев истребить всех языческих </a:t>
            </a:r>
            <a:r>
              <a:rPr lang="ru-RU" sz="3500" dirty="0" smtClean="0"/>
              <a:t>идолов, молиться </a:t>
            </a:r>
            <a:r>
              <a:rPr lang="ru-RU" sz="3500" dirty="0"/>
              <a:t>Богу о прощении и поститься. Весь народ каялся и говорил: «согрешили мы пред Господом». По молитве Самуила Господь избавил евреев от власти филистимлян.</a:t>
            </a:r>
            <a:endParaRPr lang="ru-RU" sz="3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14" y="193266"/>
            <a:ext cx="4897312" cy="64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7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ЦАРЬ САУЛ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6659111" cy="5902054"/>
          </a:xfrm>
        </p:spPr>
        <p:txBody>
          <a:bodyPr>
            <a:noAutofit/>
          </a:bodyPr>
          <a:lstStyle/>
          <a:p>
            <a:r>
              <a:rPr lang="ru-RU" sz="3800" dirty="0" smtClean="0"/>
              <a:t>	Нетерпеливые </a:t>
            </a:r>
            <a:r>
              <a:rPr lang="ru-RU" sz="3800" dirty="0"/>
              <a:t>евреи стали просить Самуила, чтобы он поставил над ними царя, как и у прочих народов. Самуил старался убедить народ остаться при прежнем управлении, но безуспешно</a:t>
            </a:r>
            <a:r>
              <a:rPr lang="ru-RU" sz="3800" dirty="0" smtClean="0"/>
              <a:t>. Тогда по повелению Божию он помазал на царство Саула.</a:t>
            </a:r>
            <a:endParaRPr lang="ru-RU" sz="3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250295"/>
            <a:ext cx="5221741" cy="64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2545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329</TotalTime>
  <Words>21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ПРОРОК САМУИЛ</vt:lpstr>
      <vt:lpstr>ИСПРОШЕННЫЙ У БОГА</vt:lpstr>
      <vt:lpstr>ПОСВЯЩЕННЫЙ БОГУ</vt:lpstr>
      <vt:lpstr>СОН САМУИЛА</vt:lpstr>
      <vt:lpstr>СМЕРТЬ ИЛИЯ</vt:lpstr>
      <vt:lpstr>ПЛЕН КОВЧЕГА</vt:lpstr>
      <vt:lpstr>САМУИЛ - СУДЬИЯ</vt:lpstr>
      <vt:lpstr>ЦАРЬ САУЛ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Домосед</cp:lastModifiedBy>
  <cp:revision>43</cp:revision>
  <dcterms:created xsi:type="dcterms:W3CDTF">2014-10-04T07:59:37Z</dcterms:created>
  <dcterms:modified xsi:type="dcterms:W3CDTF">2014-11-15T09:37:39Z</dcterms:modified>
</cp:coreProperties>
</file>