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144" y="0"/>
            <a:ext cx="5264518" cy="942827"/>
          </a:xfrm>
        </p:spPr>
        <p:txBody>
          <a:bodyPr/>
          <a:lstStyle/>
          <a:p>
            <a:r>
              <a:rPr lang="ru-RU" dirty="0" smtClean="0"/>
              <a:t>Судии, Самсон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76277" y="942827"/>
            <a:ext cx="1749385" cy="397740"/>
          </a:xfrm>
        </p:spPr>
        <p:txBody>
          <a:bodyPr/>
          <a:lstStyle/>
          <a:p>
            <a:r>
              <a:rPr lang="ru-RU" dirty="0" smtClean="0"/>
              <a:t>Период судий.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6" y="904466"/>
            <a:ext cx="11227683" cy="58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5504646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САМСОН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7" y="986144"/>
            <a:ext cx="7998751" cy="568074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	Судья </a:t>
            </a:r>
            <a:r>
              <a:rPr lang="ru-RU" sz="4000" dirty="0"/>
              <a:t>Самсон знаменит был необычайною, сверхъестественною силою. Он с самого рождения своего, по наставлению ангела Господня, был посвящен своими родителями Богу и в знак этого не должен был стричь своих волос.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8" y="281354"/>
            <a:ext cx="3526428" cy="63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4706978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ВСТРЕЧА</a:t>
            </a:r>
            <a:r>
              <a:rPr lang="ru-RU" sz="4000" dirty="0" smtClean="0"/>
              <a:t> </a:t>
            </a:r>
            <a:r>
              <a:rPr lang="ru-RU" sz="4000" dirty="0" smtClean="0"/>
              <a:t>СО ЛЬВОМ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07684"/>
            <a:ext cx="6420044" cy="5618936"/>
          </a:xfrm>
        </p:spPr>
        <p:txBody>
          <a:bodyPr>
            <a:noAutofit/>
          </a:bodyPr>
          <a:lstStyle/>
          <a:p>
            <a:r>
              <a:rPr lang="ru-RU" sz="4800" dirty="0" smtClean="0"/>
              <a:t>	Однажды </a:t>
            </a:r>
            <a:r>
              <a:rPr lang="ru-RU" sz="4800" dirty="0"/>
              <a:t>в поле напал на него молодой лев. Самсон схватил льва за пасть и разорвал его, как козленка.</a:t>
            </a:r>
            <a:endParaRPr lang="ru-RU" sz="4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90" y="907684"/>
            <a:ext cx="5213215" cy="52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БОЙ С ФИЛИСТИМЛЯНАМИ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5956982" cy="5845078"/>
          </a:xfrm>
        </p:spPr>
        <p:txBody>
          <a:bodyPr>
            <a:noAutofit/>
          </a:bodyPr>
          <a:lstStyle/>
          <a:p>
            <a:r>
              <a:rPr lang="ru-RU" sz="3200" dirty="0" smtClean="0"/>
              <a:t>	Враги </a:t>
            </a:r>
            <a:r>
              <a:rPr lang="ru-RU" sz="3200" dirty="0"/>
              <a:t>израильтян, филистимляне, </a:t>
            </a:r>
            <a:r>
              <a:rPr lang="ru-RU" sz="3200" dirty="0" smtClean="0"/>
              <a:t>хотели </a:t>
            </a:r>
            <a:r>
              <a:rPr lang="ru-RU" sz="3200" dirty="0"/>
              <a:t>схватить </a:t>
            </a:r>
            <a:r>
              <a:rPr lang="ru-RU" sz="3200" dirty="0" smtClean="0"/>
              <a:t>его. Один </a:t>
            </a:r>
            <a:r>
              <a:rPr lang="ru-RU" sz="3200" dirty="0"/>
              <a:t>раз он разорвал на себе </a:t>
            </a:r>
            <a:r>
              <a:rPr lang="ru-RU" sz="3200" dirty="0" smtClean="0"/>
              <a:t>крепкие </a:t>
            </a:r>
            <a:r>
              <a:rPr lang="ru-RU" sz="3200" dirty="0"/>
              <a:t>веревки, которыми </a:t>
            </a:r>
            <a:r>
              <a:rPr lang="ru-RU" sz="3200" dirty="0" smtClean="0"/>
              <a:t>был </a:t>
            </a:r>
            <a:r>
              <a:rPr lang="ru-RU" sz="3200" dirty="0"/>
              <a:t>связан; в другой раз ослиною челюстью избил тысячу филистимлян; в третий раз унес на своих плечах ворота </a:t>
            </a:r>
            <a:r>
              <a:rPr lang="ru-RU" sz="3200" dirty="0" err="1"/>
              <a:t>филистимского</a:t>
            </a:r>
            <a:r>
              <a:rPr lang="ru-RU" sz="3200" dirty="0"/>
              <a:t> города Газы, в котором хотели его держать в плену. 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30" y="760003"/>
            <a:ext cx="5602686" cy="58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САМСОН И ДАЛИЛА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86144"/>
            <a:ext cx="7436044" cy="5618937"/>
          </a:xfrm>
        </p:spPr>
        <p:txBody>
          <a:bodyPr>
            <a:normAutofit lnSpcReduction="10000"/>
          </a:bodyPr>
          <a:lstStyle/>
          <a:p>
            <a:r>
              <a:rPr lang="ru-RU" sz="3900" dirty="0" smtClean="0"/>
              <a:t>	Одна </a:t>
            </a:r>
            <a:r>
              <a:rPr lang="ru-RU" sz="3900" dirty="0"/>
              <a:t>филистимлянка по имени </a:t>
            </a:r>
            <a:r>
              <a:rPr lang="ru-RU" sz="3900" dirty="0" err="1"/>
              <a:t>Далила</a:t>
            </a:r>
            <a:r>
              <a:rPr lang="ru-RU" sz="3900" dirty="0"/>
              <a:t>, которую он полюбил, узнав, что сила его и крепость заключается в длинных на голове волосах, во время сна остригла его и предала в руки филистимлян. Они взяли его, выкололи ему глаза и посадили его в темницу.</a:t>
            </a:r>
            <a:endParaRPr lang="ru-RU" sz="3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57" y="182267"/>
            <a:ext cx="4180329" cy="64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6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smtClean="0"/>
              <a:t>ЖЕРТВА САМСОНА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86144"/>
            <a:ext cx="5891668" cy="5618937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	Волосы </a:t>
            </a:r>
            <a:r>
              <a:rPr lang="ru-RU" sz="4000" dirty="0"/>
              <a:t>на голове Самсона </a:t>
            </a:r>
            <a:r>
              <a:rPr lang="ru-RU" sz="4000" dirty="0" smtClean="0"/>
              <a:t>со временем начали </a:t>
            </a:r>
            <a:r>
              <a:rPr lang="ru-RU" sz="4000" dirty="0"/>
              <a:t>отрастать, а вместе с ними стала возвращаться </a:t>
            </a:r>
            <a:r>
              <a:rPr lang="ru-RU" sz="4000" dirty="0" smtClean="0"/>
              <a:t>сила. Однажды во время языческого пиршества Самсон обрушил храм с филистимлянами, но так же погиб и сам.</a:t>
            </a:r>
            <a:endParaRPr lang="ru-RU" sz="5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65" y="1236022"/>
            <a:ext cx="5609754" cy="46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73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403</TotalTime>
  <Words>18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Судии, Самсон</vt:lpstr>
      <vt:lpstr>САМСОН</vt:lpstr>
      <vt:lpstr>ВСТРЕЧА СО ЛЬВОМ</vt:lpstr>
      <vt:lpstr>БОЙ С ФИЛИСТИМЛЯНАМИ</vt:lpstr>
      <vt:lpstr>САМСОН И ДАЛИЛА</vt:lpstr>
      <vt:lpstr>ЖЕРТВА САМСОНА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Домосед</cp:lastModifiedBy>
  <cp:revision>39</cp:revision>
  <dcterms:created xsi:type="dcterms:W3CDTF">2014-10-04T07:59:37Z</dcterms:created>
  <dcterms:modified xsi:type="dcterms:W3CDTF">2014-11-15T08:28:40Z</dcterms:modified>
</cp:coreProperties>
</file>