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106" y="2098220"/>
            <a:ext cx="5204802" cy="942827"/>
          </a:xfrm>
        </p:spPr>
        <p:txBody>
          <a:bodyPr/>
          <a:lstStyle/>
          <a:p>
            <a:r>
              <a:rPr lang="ru-RU" dirty="0" smtClean="0"/>
              <a:t>ИСТОРИЯ РУФИ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105" y="3060645"/>
            <a:ext cx="2914895" cy="370309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промысла Божия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18" y="200505"/>
            <a:ext cx="4814624" cy="64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8" y="193266"/>
            <a:ext cx="5504646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НОЕМИНЬ И РУФЬ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8" y="760004"/>
            <a:ext cx="7035815" cy="5906889"/>
          </a:xfrm>
        </p:spPr>
        <p:txBody>
          <a:bodyPr>
            <a:noAutofit/>
          </a:bodyPr>
          <a:lstStyle/>
          <a:p>
            <a:r>
              <a:rPr lang="ru-RU" sz="4800" dirty="0" smtClean="0"/>
              <a:t>	Руфь была </a:t>
            </a:r>
            <a:r>
              <a:rPr lang="ru-RU" sz="4800" dirty="0" err="1" smtClean="0"/>
              <a:t>маовитянкой</a:t>
            </a:r>
            <a:r>
              <a:rPr lang="ru-RU" sz="4800" dirty="0"/>
              <a:t> </a:t>
            </a:r>
            <a:r>
              <a:rPr lang="ru-RU" sz="4800" dirty="0" smtClean="0"/>
              <a:t>– язычницей. Ее </a:t>
            </a:r>
            <a:r>
              <a:rPr lang="ru-RU" sz="4800" dirty="0"/>
              <a:t>м</a:t>
            </a:r>
            <a:r>
              <a:rPr lang="ru-RU" sz="4800" dirty="0" smtClean="0"/>
              <a:t>уж </a:t>
            </a:r>
            <a:r>
              <a:rPr lang="ru-RU" sz="4800" dirty="0" smtClean="0"/>
              <a:t>был евреем. После его смерти Руфь осталось с матерью своего мужа </a:t>
            </a:r>
            <a:r>
              <a:rPr lang="ru-RU" sz="4800" dirty="0" err="1" smtClean="0"/>
              <a:t>Ноеминью</a:t>
            </a:r>
            <a:r>
              <a:rPr lang="ru-RU" sz="4800" dirty="0" smtClean="0"/>
              <a:t> и помогала ей во всем.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21" y="193265"/>
            <a:ext cx="4609553" cy="64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5153951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СМИРЕНИЕ РУФИ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9" y="907684"/>
            <a:ext cx="6410170" cy="5618936"/>
          </a:xfrm>
        </p:spPr>
        <p:txBody>
          <a:bodyPr>
            <a:noAutofit/>
          </a:bodyPr>
          <a:lstStyle/>
          <a:p>
            <a:r>
              <a:rPr lang="ru-RU" sz="4000" dirty="0" smtClean="0"/>
              <a:t>	</a:t>
            </a:r>
            <a:r>
              <a:rPr lang="ru-RU" sz="4000" dirty="0" err="1" smtClean="0"/>
              <a:t>Ноеминь</a:t>
            </a:r>
            <a:r>
              <a:rPr lang="ru-RU" sz="4000" dirty="0" smtClean="0"/>
              <a:t> </a:t>
            </a:r>
            <a:r>
              <a:rPr lang="ru-RU" sz="4000" dirty="0"/>
              <a:t>и Руфь, придя в землю Израильскую, поселились в городе Вифлееме и питались колосьями, которые Руфь подбирала на сжатых полях. Этого было достаточно для </a:t>
            </a:r>
            <a:r>
              <a:rPr lang="ru-RU" sz="4000" dirty="0" smtClean="0"/>
              <a:t>пропитания.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88" y="193266"/>
            <a:ext cx="5152630" cy="64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17" y="193266"/>
            <a:ext cx="6087259" cy="56673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РУФЬ И ВООЗ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19" y="760004"/>
            <a:ext cx="6087258" cy="5845077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	В </a:t>
            </a:r>
            <a:r>
              <a:rPr lang="ru-RU" sz="4000" dirty="0"/>
              <a:t>Вифлееме жил богатый человек </a:t>
            </a:r>
            <a:r>
              <a:rPr lang="ru-RU" sz="4000" dirty="0" err="1"/>
              <a:t>Вооз</a:t>
            </a:r>
            <a:r>
              <a:rPr lang="ru-RU" sz="4000" dirty="0"/>
              <a:t>, родственник умершего мужа Руфи. По закону </a:t>
            </a:r>
            <a:r>
              <a:rPr lang="ru-RU" sz="4000" dirty="0" err="1"/>
              <a:t>ужичества</a:t>
            </a:r>
            <a:r>
              <a:rPr lang="ru-RU" sz="4000" dirty="0"/>
              <a:t> </a:t>
            </a:r>
            <a:r>
              <a:rPr lang="ru-RU" sz="4000" dirty="0" err="1"/>
              <a:t>Вооз</a:t>
            </a:r>
            <a:r>
              <a:rPr lang="ru-RU" sz="4000" dirty="0"/>
              <a:t> женился на бедной </a:t>
            </a:r>
            <a:r>
              <a:rPr lang="ru-RU" sz="4000" dirty="0" err="1"/>
              <a:t>моавитянке</a:t>
            </a:r>
            <a:r>
              <a:rPr lang="ru-RU" sz="4000" dirty="0"/>
              <a:t> Руфи. </a:t>
            </a:r>
            <a:r>
              <a:rPr lang="ru-RU" sz="4000" dirty="0" smtClean="0"/>
              <a:t>У них родился наследник </a:t>
            </a:r>
            <a:r>
              <a:rPr lang="ru-RU" sz="4000" dirty="0" err="1" smtClean="0"/>
              <a:t>Овид</a:t>
            </a:r>
            <a:r>
              <a:rPr lang="ru-RU" sz="4000" dirty="0" smtClean="0"/>
              <a:t> - будущий дед Царя Давида.</a:t>
            </a:r>
            <a:endParaRPr lang="ru-RU" sz="4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08962"/>
            <a:ext cx="5453744" cy="63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</TotalTime>
  <Words>13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Грань</vt:lpstr>
      <vt:lpstr>ИСТОРИЯ РУФИ</vt:lpstr>
      <vt:lpstr>НОЕМИНЬ И РУФЬ</vt:lpstr>
      <vt:lpstr>СМИРЕНИЕ РУФИ</vt:lpstr>
      <vt:lpstr>РУФЬ И ВООЗ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Скиния</dc:title>
  <dc:creator>Учетная запись Майкрософт</dc:creator>
  <cp:lastModifiedBy>Учетная запись Майкрософт</cp:lastModifiedBy>
  <cp:revision>49</cp:revision>
  <dcterms:created xsi:type="dcterms:W3CDTF">2014-10-04T07:59:37Z</dcterms:created>
  <dcterms:modified xsi:type="dcterms:W3CDTF">2014-11-22T10:29:15Z</dcterms:modified>
</cp:coreProperties>
</file>