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10" y="1828800"/>
            <a:ext cx="5295767" cy="1810413"/>
          </a:xfrm>
        </p:spPr>
        <p:txBody>
          <a:bodyPr/>
          <a:lstStyle/>
          <a:p>
            <a:pPr algn="ctr"/>
            <a:r>
              <a:rPr lang="ru-RU" dirty="0" smtClean="0"/>
              <a:t>РАЗДЕЛЕНИЕ ЦАРСТВА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7045" y="3639213"/>
            <a:ext cx="3414069" cy="370080"/>
          </a:xfrm>
        </p:spPr>
        <p:txBody>
          <a:bodyPr>
            <a:normAutofit/>
          </a:bodyPr>
          <a:lstStyle/>
          <a:p>
            <a:r>
              <a:rPr lang="ru-RU" dirty="0" smtClean="0"/>
              <a:t>ВРЕМЯ ВЕЛИКИХ ПРОРОЧЕСТВ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77" y="807374"/>
            <a:ext cx="6465947" cy="53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504766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ЗЛОЙ РОВОАМ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340614" cy="5845077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	После </a:t>
            </a:r>
            <a:r>
              <a:rPr lang="ru-RU" sz="4800" dirty="0"/>
              <a:t>смерти Соломона воцарился сын его </a:t>
            </a:r>
            <a:r>
              <a:rPr lang="ru-RU" sz="4800" dirty="0" err="1"/>
              <a:t>Ровоам</a:t>
            </a:r>
            <a:r>
              <a:rPr lang="ru-RU" sz="4800" dirty="0"/>
              <a:t>. Он сурово говорил с народом: «Если отец мой </a:t>
            </a:r>
            <a:r>
              <a:rPr lang="ru-RU" sz="4800" dirty="0" smtClean="0"/>
              <a:t>наложил </a:t>
            </a:r>
            <a:r>
              <a:rPr lang="ru-RU" sz="4800" dirty="0"/>
              <a:t>на вас иго, то я увеличу его; если он наказывал вас бичами, то я буду </a:t>
            </a:r>
            <a:r>
              <a:rPr lang="ru-RU" sz="4800" dirty="0" smtClean="0"/>
              <a:t>наказывать </a:t>
            </a:r>
            <a:r>
              <a:rPr lang="ru-RU" sz="4800" dirty="0"/>
              <a:t>вас скорпионами</a:t>
            </a:r>
            <a:r>
              <a:rPr lang="ru-RU" sz="4800" dirty="0" smtClean="0"/>
              <a:t>»</a:t>
            </a:r>
            <a:endParaRPr lang="ru-RU" sz="4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2" y="760003"/>
            <a:ext cx="4479860" cy="58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4741793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РАЗДЕЛЕНИЕ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75898"/>
            <a:ext cx="6734222" cy="586178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4400" dirty="0" smtClean="0"/>
              <a:t>	Большая </a:t>
            </a:r>
            <a:r>
              <a:rPr lang="ru-RU" sz="4400" dirty="0"/>
              <a:t>часть еврейского царства восстала против </a:t>
            </a:r>
            <a:r>
              <a:rPr lang="ru-RU" sz="4400" dirty="0" err="1"/>
              <a:t>Ровоама</a:t>
            </a:r>
            <a:r>
              <a:rPr lang="ru-RU" sz="4400" dirty="0"/>
              <a:t>. Десять колен </a:t>
            </a:r>
            <a:r>
              <a:rPr lang="ru-RU" sz="4400" dirty="0" err="1"/>
              <a:t>израилевых</a:t>
            </a:r>
            <a:r>
              <a:rPr lang="ru-RU" sz="4400" dirty="0"/>
              <a:t> отделились от </a:t>
            </a:r>
            <a:r>
              <a:rPr lang="ru-RU" sz="4400" dirty="0" smtClean="0"/>
              <a:t>Него и </a:t>
            </a:r>
            <a:r>
              <a:rPr lang="ru-RU" sz="4400" dirty="0"/>
              <a:t>избрали себе царем </a:t>
            </a:r>
            <a:r>
              <a:rPr lang="ru-RU" sz="4400" dirty="0" err="1"/>
              <a:t>Иеровоама</a:t>
            </a:r>
            <a:r>
              <a:rPr lang="ru-RU" sz="4400" dirty="0"/>
              <a:t> </a:t>
            </a:r>
            <a:r>
              <a:rPr lang="ru-RU" sz="4400" dirty="0" smtClean="0"/>
              <a:t>и составили новое Израильское царство.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77" y="187362"/>
            <a:ext cx="4872569" cy="6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03166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ДВЕ СТОЛИЦЫ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1736" cy="58822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4000" dirty="0" smtClean="0"/>
              <a:t>	Царство </a:t>
            </a:r>
            <a:r>
              <a:rPr lang="ru-RU" sz="4000" dirty="0"/>
              <a:t>еврейское разделилось на два царства: Иудейское и израильское. Столицею в иудейском царстве остался город Иерусалим, а в израильском столицею стал город Самария.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69" y="193266"/>
            <a:ext cx="4921024" cy="64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25889"/>
            <a:ext cx="4565789" cy="6586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ЗОЛОТЫЕ ТЕЛЬНЦЫ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60348" cy="588229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	</a:t>
            </a:r>
            <a:r>
              <a:rPr lang="ru-RU" sz="4400" dirty="0" err="1" smtClean="0"/>
              <a:t>Иеровоам</a:t>
            </a:r>
            <a:r>
              <a:rPr lang="ru-RU" sz="4400" dirty="0" smtClean="0"/>
              <a:t> </a:t>
            </a:r>
            <a:r>
              <a:rPr lang="ru-RU" sz="4400" dirty="0"/>
              <a:t>поставил в двух городах своего царства двух золотых тельцов и объявил народу: </a:t>
            </a:r>
            <a:r>
              <a:rPr lang="ru-RU" sz="4400" dirty="0" smtClean="0"/>
              <a:t>«Не </a:t>
            </a:r>
            <a:r>
              <a:rPr lang="ru-RU" sz="4400" dirty="0"/>
              <a:t>нужно вам ходить в Иерусалим. Вот ваши боги, которые вывели вас из Египта</a:t>
            </a:r>
            <a:r>
              <a:rPr lang="ru-RU" sz="4400" dirty="0" smtClean="0"/>
              <a:t>».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53427"/>
            <a:ext cx="4678899" cy="64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227130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ПРОРОКИ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51856" cy="5882299"/>
          </a:xfrm>
        </p:spPr>
        <p:txBody>
          <a:bodyPr>
            <a:normAutofit fontScale="92500"/>
          </a:bodyPr>
          <a:lstStyle/>
          <a:p>
            <a:r>
              <a:rPr lang="ru-RU" sz="4800" dirty="0" smtClean="0"/>
              <a:t>	Евреи и израильтяне впадали в грехи и Господь </a:t>
            </a:r>
            <a:r>
              <a:rPr lang="ru-RU" sz="4800" dirty="0"/>
              <a:t>для </a:t>
            </a:r>
            <a:r>
              <a:rPr lang="ru-RU" sz="4800" dirty="0" smtClean="0"/>
              <a:t>их вразумления посылал </a:t>
            </a:r>
            <a:r>
              <a:rPr lang="ru-RU" sz="4800" dirty="0"/>
              <a:t>многих пророков</a:t>
            </a:r>
            <a:r>
              <a:rPr lang="ru-RU" sz="4800" dirty="0" smtClean="0"/>
              <a:t>. </a:t>
            </a:r>
            <a:r>
              <a:rPr lang="ru-RU" sz="4800" dirty="0"/>
              <a:t>Они обличали </a:t>
            </a:r>
            <a:r>
              <a:rPr lang="ru-RU" sz="4800" dirty="0" smtClean="0"/>
              <a:t>людей </a:t>
            </a:r>
            <a:r>
              <a:rPr lang="ru-RU" sz="4800" dirty="0"/>
              <a:t>в идолопоклонстве, призывая их к покаянию.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78" y="193265"/>
            <a:ext cx="4545932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227130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ПРОРОКИ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545090" cy="5882299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	Пророки - </a:t>
            </a:r>
            <a:r>
              <a:rPr lang="ru-RU" sz="4400" dirty="0"/>
              <a:t>люди, которые, по внушению Духа Святого, </a:t>
            </a:r>
            <a:r>
              <a:rPr lang="ru-RU" sz="4400" dirty="0" smtClean="0"/>
              <a:t>прорекали </a:t>
            </a:r>
            <a:r>
              <a:rPr lang="ru-RU" sz="4400" dirty="0"/>
              <a:t>будущее, </a:t>
            </a:r>
            <a:r>
              <a:rPr lang="ru-RU" sz="4400" dirty="0" smtClean="0"/>
              <a:t>особенно о грядущем Спасителе </a:t>
            </a:r>
            <a:r>
              <a:rPr lang="ru-RU" sz="4400" dirty="0"/>
              <a:t>мира; возвещали волю Божию, учили людей истинной вере и благочестию и </a:t>
            </a:r>
            <a:r>
              <a:rPr lang="ru-RU" sz="4400"/>
              <a:t>творили </a:t>
            </a:r>
            <a:r>
              <a:rPr lang="ru-RU" sz="4400" smtClean="0"/>
              <a:t>знамения </a:t>
            </a:r>
            <a:r>
              <a:rPr lang="ru-RU" sz="4400" dirty="0"/>
              <a:t>и чудеса.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84" y="320842"/>
            <a:ext cx="4854573" cy="62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630</TotalTime>
  <Words>14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РАЗДЕЛЕНИЕ ЦАРСТВА</vt:lpstr>
      <vt:lpstr>ЗЛОЙ РОВОАМ</vt:lpstr>
      <vt:lpstr>РАЗДЕЛЕНИЕ</vt:lpstr>
      <vt:lpstr>ДВЕ СТОЛИЦЫ</vt:lpstr>
      <vt:lpstr>ЗОЛОТЫЕ ТЕЛЬНЦЫ</vt:lpstr>
      <vt:lpstr>ПРОРОКИ</vt:lpstr>
      <vt:lpstr>ПРОРОКИ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86</cp:revision>
  <dcterms:created xsi:type="dcterms:W3CDTF">2014-10-04T07:59:37Z</dcterms:created>
  <dcterms:modified xsi:type="dcterms:W3CDTF">2014-12-27T09:43:44Z</dcterms:modified>
</cp:coreProperties>
</file>