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9" r:id="rId6"/>
    <p:sldId id="272" r:id="rId7"/>
    <p:sldId id="270" r:id="rId8"/>
    <p:sldId id="271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8792" y="151271"/>
            <a:ext cx="5818164" cy="887918"/>
          </a:xfrm>
        </p:spPr>
        <p:txBody>
          <a:bodyPr/>
          <a:lstStyle/>
          <a:p>
            <a:pPr algn="ctr"/>
            <a:r>
              <a:rPr lang="ru-RU" dirty="0" smtClean="0"/>
              <a:t>ПРОРОК ИСАИЯ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7272" y="1039189"/>
            <a:ext cx="3501201" cy="370633"/>
          </a:xfrm>
        </p:spPr>
        <p:txBody>
          <a:bodyPr>
            <a:normAutofit/>
          </a:bodyPr>
          <a:lstStyle/>
          <a:p>
            <a:r>
              <a:rPr lang="ru-RU" dirty="0" smtClean="0"/>
              <a:t>ПРОРОЧЕСТВО О БОГОМАТЕРИ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55" y="1493520"/>
            <a:ext cx="7978405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193266"/>
            <a:ext cx="527118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ЗАБВЕНИЕ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851876"/>
            <a:ext cx="6531023" cy="5882299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Под </a:t>
            </a:r>
            <a:r>
              <a:rPr lang="ru-RU" sz="4000" dirty="0"/>
              <a:t>влиянием своего нечестивого царя, народ иудейский совсем стал забывать истинного Бога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	Святой </a:t>
            </a:r>
            <a:r>
              <a:rPr lang="ru-RU" sz="4000" dirty="0"/>
              <a:t>пророк Исаия претерпел мученическую смерть. За обличение в нечестии царя </a:t>
            </a:r>
            <a:r>
              <a:rPr lang="ru-RU" sz="4000" dirty="0" err="1"/>
              <a:t>Манассии</a:t>
            </a:r>
            <a:r>
              <a:rPr lang="ru-RU" sz="4000" dirty="0"/>
              <a:t> он был перепилен деревянною пилой</a:t>
            </a:r>
            <a:r>
              <a:rPr lang="ru-RU" sz="4000" dirty="0" smtClean="0"/>
              <a:t>. 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09" y="459660"/>
            <a:ext cx="5365187" cy="61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9" y="170948"/>
            <a:ext cx="8237901" cy="58905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ПАДЕНИЕ ИЗРАИЛЬСКОГО ЦАРСТВА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7160942" cy="5845077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	За грехи Господь </a:t>
            </a:r>
            <a:r>
              <a:rPr lang="ru-RU" sz="4400" dirty="0"/>
              <a:t>отступил от Царства Израильского, и оно погибло. Ассирийский царь </a:t>
            </a:r>
            <a:r>
              <a:rPr lang="ru-RU" sz="4400" dirty="0" err="1"/>
              <a:t>Салманасар</a:t>
            </a:r>
            <a:r>
              <a:rPr lang="ru-RU" sz="4400" dirty="0"/>
              <a:t> завоевал и разрушил </a:t>
            </a:r>
            <a:r>
              <a:rPr lang="ru-RU" sz="4400" dirty="0" smtClean="0"/>
              <a:t>его. </a:t>
            </a:r>
          </a:p>
          <a:p>
            <a:r>
              <a:rPr lang="ru-RU" sz="4400" dirty="0"/>
              <a:t>	</a:t>
            </a:r>
            <a:r>
              <a:rPr lang="ru-RU" sz="4400" dirty="0" smtClean="0"/>
              <a:t>Он </a:t>
            </a:r>
            <a:r>
              <a:rPr lang="ru-RU" sz="4400" dirty="0"/>
              <a:t>отвел большую часть израильского народа в </a:t>
            </a:r>
            <a:r>
              <a:rPr lang="ru-RU" sz="4400" dirty="0" smtClean="0"/>
              <a:t>плен. </a:t>
            </a:r>
            <a:r>
              <a:rPr lang="ru-RU" sz="4400" dirty="0"/>
              <a:t>На их место переселил язычников из своего царства</a:t>
            </a:r>
            <a:r>
              <a:rPr lang="ru-RU" sz="4400" dirty="0" smtClean="0"/>
              <a:t>.</a:t>
            </a:r>
            <a:endParaRPr lang="ru-RU" sz="43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846053"/>
            <a:ext cx="4319270" cy="57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6571662" cy="727038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САМАРЯНЕ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14400"/>
            <a:ext cx="6896782" cy="5701485"/>
          </a:xfrm>
        </p:spPr>
        <p:txBody>
          <a:bodyPr>
            <a:normAutofit fontScale="85000" lnSpcReduction="10000"/>
          </a:bodyPr>
          <a:lstStyle/>
          <a:p>
            <a:r>
              <a:rPr lang="ru-RU" sz="4400" dirty="0" smtClean="0"/>
              <a:t>	Язычники </a:t>
            </a:r>
            <a:r>
              <a:rPr lang="ru-RU" sz="4400" dirty="0"/>
              <a:t>смешались с оставшимися израильтянами и образовали </a:t>
            </a:r>
            <a:r>
              <a:rPr lang="ru-RU" sz="4400" dirty="0" smtClean="0"/>
              <a:t>народ –самаряне.</a:t>
            </a:r>
            <a:endParaRPr lang="ru-RU" sz="4400" dirty="0"/>
          </a:p>
          <a:p>
            <a:r>
              <a:rPr lang="ru-RU" sz="4400" dirty="0" smtClean="0"/>
              <a:t>	Они </a:t>
            </a:r>
            <a:r>
              <a:rPr lang="ru-RU" sz="4400" dirty="0"/>
              <a:t>говорили не чистым еврейским </a:t>
            </a:r>
            <a:r>
              <a:rPr lang="ru-RU" sz="4400" dirty="0" smtClean="0"/>
              <a:t>языком</a:t>
            </a:r>
            <a:r>
              <a:rPr lang="ru-RU" sz="4400" dirty="0"/>
              <a:t>,</a:t>
            </a:r>
            <a:r>
              <a:rPr lang="ru-RU" sz="4400" dirty="0" smtClean="0"/>
              <a:t> приняли </a:t>
            </a:r>
            <a:r>
              <a:rPr lang="ru-RU" sz="4400" dirty="0"/>
              <a:t>веру в истинного Бога, но не </a:t>
            </a:r>
            <a:r>
              <a:rPr lang="ru-RU" sz="4400" dirty="0" smtClean="0"/>
              <a:t>оставляли </a:t>
            </a:r>
            <a:r>
              <a:rPr lang="ru-RU" sz="4400" dirty="0"/>
              <a:t>и своих </a:t>
            </a:r>
            <a:r>
              <a:rPr lang="ru-RU" sz="4400" dirty="0" smtClean="0"/>
              <a:t>языческих обычаев, </a:t>
            </a:r>
            <a:r>
              <a:rPr lang="ru-RU" sz="4000" dirty="0"/>
              <a:t>почитали только одного </a:t>
            </a:r>
            <a:r>
              <a:rPr lang="ru-RU" sz="4000" dirty="0" smtClean="0"/>
              <a:t>Моисея</a:t>
            </a:r>
            <a:r>
              <a:rPr lang="ru-RU" sz="4400" dirty="0"/>
              <a:t>.</a:t>
            </a:r>
            <a:endParaRPr lang="ru-RU" sz="4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36" y="187362"/>
            <a:ext cx="4388302" cy="64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213586"/>
            <a:ext cx="5027344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ИУДЕЙСКОЕ ЦАРСТВО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6" y="934720"/>
            <a:ext cx="6531024" cy="5707583"/>
          </a:xfrm>
        </p:spPr>
        <p:txBody>
          <a:bodyPr>
            <a:normAutofit fontScale="85000" lnSpcReduction="10000"/>
          </a:bodyPr>
          <a:lstStyle/>
          <a:p>
            <a:r>
              <a:rPr lang="ru-RU" sz="4400" dirty="0" smtClean="0"/>
              <a:t>	После </a:t>
            </a:r>
            <a:r>
              <a:rPr lang="ru-RU" sz="4400" dirty="0"/>
              <a:t>падения царства израильского, царство иудейское существовало еще более ста </a:t>
            </a:r>
            <a:r>
              <a:rPr lang="ru-RU" sz="4400" dirty="0" smtClean="0"/>
              <a:t>лет.</a:t>
            </a:r>
          </a:p>
          <a:p>
            <a:r>
              <a:rPr lang="ru-RU" sz="4400" dirty="0" smtClean="0"/>
              <a:t>	Пророк </a:t>
            </a:r>
            <a:r>
              <a:rPr lang="ru-RU" sz="4400" dirty="0"/>
              <a:t>Михей предсказал, что Спаситель родится в городе </a:t>
            </a:r>
            <a:r>
              <a:rPr lang="ru-RU" sz="4400" dirty="0" smtClean="0"/>
              <a:t>Вифлееме.</a:t>
            </a:r>
          </a:p>
          <a:p>
            <a:r>
              <a:rPr lang="ru-RU" sz="4400" dirty="0" smtClean="0"/>
              <a:t>	Пророк </a:t>
            </a:r>
            <a:r>
              <a:rPr lang="ru-RU" sz="4400" dirty="0" err="1"/>
              <a:t>Иоиль</a:t>
            </a:r>
            <a:r>
              <a:rPr lang="ru-RU" sz="4400" dirty="0"/>
              <a:t> предсказал о сошествии Святого Духа на людей</a:t>
            </a:r>
          </a:p>
          <a:p>
            <a:endParaRPr lang="ru-RU" sz="4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20" y="208015"/>
            <a:ext cx="5031740" cy="64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34" y="133705"/>
            <a:ext cx="4565789" cy="65861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ПРОРОК ИСАИЯ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33" y="851876"/>
            <a:ext cx="7254727" cy="5882299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		</a:t>
            </a:r>
            <a:r>
              <a:rPr lang="ru-RU" sz="4400" dirty="0" smtClean="0"/>
              <a:t>Исаия </a:t>
            </a:r>
            <a:r>
              <a:rPr lang="ru-RU" sz="4400" dirty="0"/>
              <a:t>был потомком царя Давида, родственником царей иудейских. Господь призвал его к пророческому служению особым явлением. Исаия видел Господа сидящим на высоком </a:t>
            </a:r>
            <a:r>
              <a:rPr lang="ru-RU" sz="4400" dirty="0" smtClean="0"/>
              <a:t>престоле…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40" y="133705"/>
            <a:ext cx="4444405" cy="66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193266"/>
            <a:ext cx="4499024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ПРОРОЧЕСТВА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6774862" cy="5974171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	</a:t>
            </a:r>
            <a:r>
              <a:rPr lang="ru-RU" sz="5200" dirty="0" smtClean="0"/>
              <a:t>Пророк Исаия предсказал, что иудейское царство будет разрушено врагами, иудеи будут отведены в плен, а потом опять возвратятся в </a:t>
            </a:r>
            <a:r>
              <a:rPr lang="ru-RU" sz="5200" dirty="0"/>
              <a:t>свое </a:t>
            </a:r>
            <a:r>
              <a:rPr lang="ru-RU" sz="5200" dirty="0" smtClean="0"/>
              <a:t>отечество.</a:t>
            </a:r>
            <a:endParaRPr lang="ru-RU" sz="5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193266"/>
            <a:ext cx="4941570" cy="64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41342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БОГОМАТЕРЬ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978062" cy="5882299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	</a:t>
            </a:r>
            <a:r>
              <a:rPr lang="ru-RU" sz="4000" dirty="0" smtClean="0"/>
              <a:t>Исаия </a:t>
            </a:r>
            <a:r>
              <a:rPr lang="ru-RU" sz="4000" dirty="0"/>
              <a:t>предсказал о Христе Спасителе, что Он произойдет из рода </a:t>
            </a:r>
            <a:r>
              <a:rPr lang="ru-RU" sz="4000" dirty="0" err="1"/>
              <a:t>Давидова</a:t>
            </a:r>
            <a:r>
              <a:rPr lang="ru-RU" sz="4000" dirty="0"/>
              <a:t>, что </a:t>
            </a:r>
            <a:r>
              <a:rPr lang="ru-RU" sz="4000" dirty="0" smtClean="0"/>
              <a:t>Он </a:t>
            </a:r>
            <a:r>
              <a:rPr lang="ru-RU" sz="4000" dirty="0"/>
              <a:t>родится от Девы и будет не простой человек, но вместе и Бог: «се Дева во чреве </a:t>
            </a:r>
            <a:r>
              <a:rPr lang="ru-RU" sz="4000" dirty="0" err="1"/>
              <a:t>приимет</a:t>
            </a:r>
            <a:r>
              <a:rPr lang="ru-RU" sz="4000" dirty="0"/>
              <a:t> и родит Сына и нарекут имя Ему </a:t>
            </a:r>
            <a:r>
              <a:rPr lang="ru-RU" sz="4000" dirty="0" err="1"/>
              <a:t>Еммануил</a:t>
            </a:r>
            <a:r>
              <a:rPr lang="ru-RU" sz="4000" dirty="0"/>
              <a:t>, что значит – с нами Бог» (Ис.7:14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44" y="193265"/>
            <a:ext cx="4544709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87013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СТРАДАНИЯ ХРИСТА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7059342" cy="5882299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	Он </a:t>
            </a:r>
            <a:r>
              <a:rPr lang="ru-RU" sz="4800" dirty="0"/>
              <a:t>предсказал, что Спаситель пострадает и умрет за грехи </a:t>
            </a:r>
            <a:r>
              <a:rPr lang="ru-RU" sz="4800" dirty="0" smtClean="0"/>
              <a:t>наши.</a:t>
            </a:r>
          </a:p>
          <a:p>
            <a:r>
              <a:rPr lang="ru-RU" sz="4800" dirty="0" smtClean="0"/>
              <a:t>	Исаия </a:t>
            </a:r>
            <a:r>
              <a:rPr lang="ru-RU" sz="4800" dirty="0"/>
              <a:t>пророчествовал также, что Спаситель, распятый со злодеями, будет погребен не с ними, а в гробе богатого человека</a:t>
            </a:r>
            <a:endParaRPr lang="ru-RU" sz="4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40" y="191633"/>
            <a:ext cx="4568770" cy="65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6" y="193266"/>
            <a:ext cx="527118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СПАСЕНИЕ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851876"/>
            <a:ext cx="6876463" cy="5882299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	</a:t>
            </a:r>
            <a:r>
              <a:rPr lang="ru-RU" sz="4400" dirty="0"/>
              <a:t>Через веру во Христа Спасителя люди спасутся от вечной </a:t>
            </a:r>
            <a:r>
              <a:rPr lang="ru-RU" sz="4400" dirty="0" smtClean="0"/>
              <a:t>погибели.</a:t>
            </a:r>
          </a:p>
          <a:p>
            <a:r>
              <a:rPr lang="ru-RU" sz="4400" dirty="0" smtClean="0"/>
              <a:t>	За </a:t>
            </a:r>
            <a:r>
              <a:rPr lang="ru-RU" sz="4400" dirty="0"/>
              <a:t>ясность предсказаний о Христе Спасителе, пророка Исаию называют ветхозаветным евангелистом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259260"/>
            <a:ext cx="4794716" cy="6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986</TotalTime>
  <Words>19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ПРОРОК ИСАИЯ</vt:lpstr>
      <vt:lpstr>ПАДЕНИЕ ИЗРАИЛЬСКОГО ЦАРСТВА</vt:lpstr>
      <vt:lpstr>САМАРЯНЕ</vt:lpstr>
      <vt:lpstr>ИУДЕЙСКОЕ ЦАРСТВО</vt:lpstr>
      <vt:lpstr>ПРОРОК ИСАИЯ</vt:lpstr>
      <vt:lpstr>ПРОРОЧЕСТВА</vt:lpstr>
      <vt:lpstr>БОГОМАТЕРЬ</vt:lpstr>
      <vt:lpstr>СТРАДАНИЯ ХРИСТА</vt:lpstr>
      <vt:lpstr>СПАСЕНИЕ</vt:lpstr>
      <vt:lpstr>ЗАБВЕНИЕ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Учетная запись Майкрософт</cp:lastModifiedBy>
  <cp:revision>130</cp:revision>
  <dcterms:created xsi:type="dcterms:W3CDTF">2014-10-04T07:59:37Z</dcterms:created>
  <dcterms:modified xsi:type="dcterms:W3CDTF">2015-02-05T09:42:35Z</dcterms:modified>
</cp:coreProperties>
</file>