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69" r:id="rId6"/>
    <p:sldId id="272" r:id="rId7"/>
    <p:sldId id="270" r:id="rId8"/>
    <p:sldId id="271" r:id="rId9"/>
    <p:sldId id="27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47" d="100"/>
          <a:sy n="47" d="100"/>
        </p:scale>
        <p:origin x="66" y="10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1/24/2015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8792" y="151270"/>
            <a:ext cx="5818164" cy="1042737"/>
          </a:xfrm>
        </p:spPr>
        <p:txBody>
          <a:bodyPr/>
          <a:lstStyle/>
          <a:p>
            <a:pPr algn="ctr"/>
            <a:r>
              <a:rPr lang="ru-RU" dirty="0" smtClean="0"/>
              <a:t>ПРОРОК ИОНА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93107" y="1334940"/>
            <a:ext cx="2709534" cy="379870"/>
          </a:xfrm>
        </p:spPr>
        <p:txBody>
          <a:bodyPr>
            <a:normAutofit/>
          </a:bodyPr>
          <a:lstStyle/>
          <a:p>
            <a:r>
              <a:rPr lang="ru-RU" dirty="0" smtClean="0"/>
              <a:t>СИМВОЛ ВОСКРЕСЕНИЯ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74" y="1855744"/>
            <a:ext cx="1143000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6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9" y="170948"/>
            <a:ext cx="5047661" cy="589055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ПРИЗЫВ ГОСПОДА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760004"/>
            <a:ext cx="7075522" cy="5845077"/>
          </a:xfrm>
        </p:spPr>
        <p:txBody>
          <a:bodyPr>
            <a:noAutofit/>
          </a:bodyPr>
          <a:lstStyle/>
          <a:p>
            <a:r>
              <a:rPr lang="ru-RU" sz="4310" dirty="0" smtClean="0"/>
              <a:t>	Пророк </a:t>
            </a:r>
            <a:r>
              <a:rPr lang="ru-RU" sz="4310" dirty="0"/>
              <a:t>Иона жил после пророка Елисея. Однажды Господь повелел ему идти в языческий </a:t>
            </a:r>
            <a:r>
              <a:rPr lang="ru-RU" sz="4310" dirty="0" err="1" smtClean="0"/>
              <a:t>г.Ниневию</a:t>
            </a:r>
            <a:r>
              <a:rPr lang="ru-RU" sz="4310" dirty="0"/>
              <a:t>, столицу </a:t>
            </a:r>
            <a:r>
              <a:rPr lang="ru-RU" sz="4310" dirty="0" smtClean="0"/>
              <a:t>Ассирии, </a:t>
            </a:r>
            <a:r>
              <a:rPr lang="ru-RU" sz="4310" dirty="0"/>
              <a:t>и возвестить жителям этого города, что Господь погубит их, если они не покаются.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740" y="609600"/>
            <a:ext cx="4709095" cy="599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6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8" y="187362"/>
            <a:ext cx="6571662" cy="727038"/>
          </a:xfrm>
        </p:spPr>
        <p:txBody>
          <a:bodyPr>
            <a:noAutofit/>
          </a:bodyPr>
          <a:lstStyle/>
          <a:p>
            <a:r>
              <a:rPr lang="ru-RU" sz="4000" dirty="0" smtClean="0"/>
              <a:t>НЕПОСЛУШАНИЕ ПРОРОКА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914400"/>
            <a:ext cx="6896782" cy="5701485"/>
          </a:xfrm>
        </p:spPr>
        <p:txBody>
          <a:bodyPr>
            <a:normAutofit/>
          </a:bodyPr>
          <a:lstStyle/>
          <a:p>
            <a:r>
              <a:rPr lang="ru-RU" sz="4400" dirty="0" smtClean="0"/>
              <a:t>	Иона </a:t>
            </a:r>
            <a:r>
              <a:rPr lang="ru-RU" sz="4400" dirty="0"/>
              <a:t>не захотел идти с проповедью к врагам народа израильского и не послушался голоса Божия. Он сел на корабль, который отправлялся в другую страну. </a:t>
            </a:r>
            <a:endParaRPr lang="ru-RU" sz="43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71804"/>
            <a:ext cx="4608830" cy="63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6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6" y="213586"/>
            <a:ext cx="3970703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ВНЕЗАПНАЯ БУРЯ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6" y="934720"/>
            <a:ext cx="7039024" cy="5707583"/>
          </a:xfrm>
        </p:spPr>
        <p:txBody>
          <a:bodyPr>
            <a:noAutofit/>
          </a:bodyPr>
          <a:lstStyle/>
          <a:p>
            <a:r>
              <a:rPr lang="ru-RU" sz="4200" dirty="0" smtClean="0"/>
              <a:t>	Вдруг </a:t>
            </a:r>
            <a:r>
              <a:rPr lang="ru-RU" sz="4200" dirty="0"/>
              <a:t>на море поднялась сильная буря. Кораблю стала угрожать гибель. Все бывшие в нем </a:t>
            </a:r>
            <a:r>
              <a:rPr lang="ru-RU" sz="4200" dirty="0" smtClean="0"/>
              <a:t>испугались.</a:t>
            </a:r>
          </a:p>
          <a:p>
            <a:r>
              <a:rPr lang="ru-RU" sz="4200" dirty="0"/>
              <a:t>	</a:t>
            </a:r>
            <a:r>
              <a:rPr lang="ru-RU" sz="4200" dirty="0" smtClean="0"/>
              <a:t>Корабельщики </a:t>
            </a:r>
            <a:r>
              <a:rPr lang="ru-RU" sz="4200" dirty="0"/>
              <a:t>решили бросить жребий, чтобы узнать, из-за кого постигло их такое бедствие.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268" y="213585"/>
            <a:ext cx="4382165" cy="642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0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34" y="133705"/>
            <a:ext cx="4565789" cy="658610"/>
          </a:xfrm>
        </p:spPr>
        <p:txBody>
          <a:bodyPr>
            <a:noAutofit/>
          </a:bodyPr>
          <a:lstStyle/>
          <a:p>
            <a:r>
              <a:rPr lang="ru-RU" sz="4000" dirty="0" smtClean="0"/>
              <a:t>ЖРЕБИЙ ИОНЫ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433" y="851876"/>
            <a:ext cx="6746727" cy="5882299"/>
          </a:xfrm>
        </p:spPr>
        <p:txBody>
          <a:bodyPr>
            <a:normAutofit fontScale="92500"/>
          </a:bodyPr>
          <a:lstStyle/>
          <a:p>
            <a:r>
              <a:rPr lang="ru-RU" sz="4800" dirty="0" smtClean="0"/>
              <a:t>	Жребий </a:t>
            </a:r>
            <a:r>
              <a:rPr lang="ru-RU" sz="4800" dirty="0"/>
              <a:t>пал на Иону. Иона признался в своем грехе и сказал: «Да, я согрешил пред Господом! Бросьте меня в море, и буря утихнет». Когда его бросили в море, буря утихла.</a:t>
            </a:r>
            <a:endParaRPr lang="ru-RU" sz="5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720" y="463010"/>
            <a:ext cx="4924877" cy="601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6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6" y="193266"/>
            <a:ext cx="4499024" cy="566738"/>
          </a:xfrm>
        </p:spPr>
        <p:txBody>
          <a:bodyPr>
            <a:noAutofit/>
          </a:bodyPr>
          <a:lstStyle/>
          <a:p>
            <a:r>
              <a:rPr lang="ru-RU" sz="4000" dirty="0" smtClean="0"/>
              <a:t>ТРИ ДНЯ В РЫБЕ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760004"/>
            <a:ext cx="6774862" cy="5974171"/>
          </a:xfrm>
        </p:spPr>
        <p:txBody>
          <a:bodyPr>
            <a:normAutofit fontScale="92500"/>
          </a:bodyPr>
          <a:lstStyle/>
          <a:p>
            <a:r>
              <a:rPr lang="ru-RU" sz="4000" dirty="0" smtClean="0"/>
              <a:t>	По воле Божией, </a:t>
            </a:r>
            <a:r>
              <a:rPr lang="ru-RU" sz="4000" dirty="0"/>
              <a:t>пророка </a:t>
            </a:r>
            <a:r>
              <a:rPr lang="ru-RU" sz="4000" dirty="0" smtClean="0"/>
              <a:t>проглотил большой кит. </a:t>
            </a:r>
            <a:r>
              <a:rPr lang="ru-RU" sz="4000" dirty="0"/>
              <a:t>Иона три дня и три ночи пробыл во чреве кита, молясь Богу о </a:t>
            </a:r>
            <a:r>
              <a:rPr lang="ru-RU" sz="4000" dirty="0" smtClean="0"/>
              <a:t>помиловании.</a:t>
            </a:r>
          </a:p>
          <a:p>
            <a:r>
              <a:rPr lang="ru-RU" sz="4000" dirty="0"/>
              <a:t>	</a:t>
            </a:r>
            <a:r>
              <a:rPr lang="ru-RU" sz="4000" dirty="0" smtClean="0"/>
              <a:t>Через </a:t>
            </a:r>
            <a:r>
              <a:rPr lang="ru-RU" sz="4000" dirty="0"/>
              <a:t>три дня кит выбросил пророка живым на берег. После этого Иона пошел в Ниневию для исполнения воли Божией.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261" y="193266"/>
            <a:ext cx="4790800" cy="654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7" y="193266"/>
            <a:ext cx="5413423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ПРОПОВЕДЬ ПОКАЯНИЯ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851876"/>
            <a:ext cx="6673262" cy="5882299"/>
          </a:xfrm>
        </p:spPr>
        <p:txBody>
          <a:bodyPr>
            <a:noAutofit/>
          </a:bodyPr>
          <a:lstStyle/>
          <a:p>
            <a:r>
              <a:rPr lang="ru-RU" sz="3600" dirty="0" smtClean="0"/>
              <a:t>	Целый </a:t>
            </a:r>
            <a:r>
              <a:rPr lang="ru-RU" sz="3600" dirty="0"/>
              <a:t>день </a:t>
            </a:r>
            <a:r>
              <a:rPr lang="ru-RU" sz="3600" dirty="0" smtClean="0"/>
              <a:t>Иона </a:t>
            </a:r>
            <a:r>
              <a:rPr lang="ru-RU" sz="3600" dirty="0"/>
              <a:t>ходил по городу и проповедовал всем, говоря: «еще сорок дней, и Ниневия будет разрушена!» Жители поверили его словам. Они, вместе с царем, наложили на себя пост, стали молиться и приносить покаяние в своих грехах. И Господь </a:t>
            </a:r>
            <a:r>
              <a:rPr lang="ru-RU" sz="3600" dirty="0" smtClean="0"/>
              <a:t>помиловал </a:t>
            </a:r>
            <a:r>
              <a:rPr lang="ru-RU" sz="3600" dirty="0"/>
              <a:t>их.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129" y="193265"/>
            <a:ext cx="4883442" cy="654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2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7" y="193266"/>
            <a:ext cx="4870130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РОПОТ ПРОРОКА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851876"/>
            <a:ext cx="6815502" cy="5882299"/>
          </a:xfrm>
        </p:spPr>
        <p:txBody>
          <a:bodyPr>
            <a:normAutofit lnSpcReduction="10000"/>
          </a:bodyPr>
          <a:lstStyle/>
          <a:p>
            <a:r>
              <a:rPr lang="ru-RU" sz="4800" dirty="0" smtClean="0"/>
              <a:t>	Иона </a:t>
            </a:r>
            <a:r>
              <a:rPr lang="ru-RU" sz="4800" dirty="0"/>
              <a:t>возроптал на такое милосердие Божие, и просил себе смерти у Бога</a:t>
            </a:r>
            <a:r>
              <a:rPr lang="ru-RU" sz="4800" dirty="0" smtClean="0"/>
              <a:t>. </a:t>
            </a:r>
            <a:r>
              <a:rPr lang="ru-RU" sz="4800" dirty="0"/>
              <a:t>Господь же и на этот раз вразумил Иону</a:t>
            </a:r>
            <a:r>
              <a:rPr lang="ru-RU" sz="4800" dirty="0" smtClean="0"/>
              <a:t>. Указав на ценность человеческой жизни.</a:t>
            </a:r>
            <a:endParaRPr lang="ru-RU" sz="45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170" y="386080"/>
            <a:ext cx="4794327" cy="621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6" y="193266"/>
            <a:ext cx="5271183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СИМВОЛ ВОСКРЕСЕНИЯ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7" y="851876"/>
            <a:ext cx="6531023" cy="5882299"/>
          </a:xfrm>
        </p:spPr>
        <p:txBody>
          <a:bodyPr>
            <a:normAutofit/>
          </a:bodyPr>
          <a:lstStyle/>
          <a:p>
            <a:r>
              <a:rPr lang="ru-RU" sz="4400" smtClean="0"/>
              <a:t>	Трехдневное </a:t>
            </a:r>
            <a:r>
              <a:rPr lang="ru-RU" sz="4400"/>
              <a:t>пребывание пророка ионы во чреве кита и чудесное спасение его было прообразом трехдневной смерти и воскресения Христа Спасителя.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240" y="476635"/>
            <a:ext cx="5058660" cy="58822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029" y="856560"/>
            <a:ext cx="5359083" cy="512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913</TotalTime>
  <Words>22</Words>
  <Application>Microsoft Office PowerPoint</Application>
  <PresentationFormat>Широкоэкранный</PresentationFormat>
  <Paragraphs>20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Грань</vt:lpstr>
      <vt:lpstr>ПРОРОК ИОНА</vt:lpstr>
      <vt:lpstr>ПРИЗЫВ ГОСПОДА</vt:lpstr>
      <vt:lpstr>НЕПОСЛУШАНИЕ ПРОРОКА</vt:lpstr>
      <vt:lpstr>ВНЕЗАПНАЯ БУРЯ</vt:lpstr>
      <vt:lpstr>ЖРЕБИЙ ИОНЫ</vt:lpstr>
      <vt:lpstr>ТРИ ДНЯ В РЫБЕ</vt:lpstr>
      <vt:lpstr>ПРОПОВЕДЬ ПОКАЯНИЯ</vt:lpstr>
      <vt:lpstr>РОПОТ ПРОРОКА</vt:lpstr>
      <vt:lpstr>СИМВОЛ ВОСКРЕСЕНИЯ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Скиния</dc:title>
  <dc:creator>Учетная запись Майкрософт</dc:creator>
  <cp:lastModifiedBy>Учетная запись Майкрософт</cp:lastModifiedBy>
  <cp:revision>120</cp:revision>
  <dcterms:created xsi:type="dcterms:W3CDTF">2014-10-04T07:59:37Z</dcterms:created>
  <dcterms:modified xsi:type="dcterms:W3CDTF">2015-01-24T10:33:59Z</dcterms:modified>
</cp:coreProperties>
</file>