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  <p:sldId id="272" r:id="rId7"/>
    <p:sldId id="270" r:id="rId8"/>
    <p:sldId id="271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10" y="1828800"/>
            <a:ext cx="5295767" cy="1810413"/>
          </a:xfrm>
        </p:spPr>
        <p:txBody>
          <a:bodyPr/>
          <a:lstStyle/>
          <a:p>
            <a:pPr algn="ctr"/>
            <a:r>
              <a:rPr lang="ru-RU" dirty="0" smtClean="0"/>
              <a:t>ПРОРОК ИЛЬЯ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8831" y="3639213"/>
            <a:ext cx="1532124" cy="370080"/>
          </a:xfrm>
        </p:spPr>
        <p:txBody>
          <a:bodyPr>
            <a:normAutofit/>
          </a:bodyPr>
          <a:lstStyle/>
          <a:p>
            <a:r>
              <a:rPr lang="ru-RU" dirty="0" smtClean="0"/>
              <a:t>ОГОНЬ ВЕРЫ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24" y="194095"/>
            <a:ext cx="5202936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85408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 НЕБО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570594" cy="5882299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	Однажды явилась </a:t>
            </a:r>
            <a:r>
              <a:rPr lang="ru-RU" sz="4400" dirty="0"/>
              <a:t>огненная колесница с огненными </a:t>
            </a:r>
            <a:r>
              <a:rPr lang="ru-RU" sz="4400" dirty="0" smtClean="0"/>
              <a:t>конями, </a:t>
            </a:r>
            <a:r>
              <a:rPr lang="ru-RU" sz="4400" dirty="0"/>
              <a:t>и Илия </a:t>
            </a:r>
            <a:r>
              <a:rPr lang="ru-RU" sz="4400" dirty="0" smtClean="0"/>
              <a:t>на ней на </a:t>
            </a:r>
            <a:r>
              <a:rPr lang="ru-RU" sz="4400" dirty="0"/>
              <a:t>небо. В это время к ногам Елисея упала </a:t>
            </a:r>
            <a:r>
              <a:rPr lang="ru-RU" sz="4400" smtClean="0"/>
              <a:t>милоть </a:t>
            </a:r>
            <a:r>
              <a:rPr lang="ru-RU" sz="4400" dirty="0"/>
              <a:t>Илии. Елисей поднял ее и с нею получил двойной дар пророческий.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58" y="382866"/>
            <a:ext cx="4981234" cy="63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5047661" cy="589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ЗЛОЙ ЦАРЬ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340614" cy="5845077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	Пророк </a:t>
            </a:r>
            <a:r>
              <a:rPr lang="ru-RU" sz="4000" dirty="0"/>
              <a:t>Илия жил при </a:t>
            </a:r>
            <a:r>
              <a:rPr lang="ru-RU" sz="4000" dirty="0" smtClean="0"/>
              <a:t>самом нечестивом </a:t>
            </a:r>
            <a:r>
              <a:rPr lang="ru-RU" sz="4000" dirty="0"/>
              <a:t>израильском царе Ахаве, который поклонялся идолу Ваалу и принуждал к тому же и народ. Илья пришел к Ахаву и от имени Божия объявил ему: «за твое нечестие в эти годы не будет ни дождя, ни росы, разве только по моей молитве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91" y="604137"/>
            <a:ext cx="4509585" cy="60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4741793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ЗАСУХА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75898"/>
            <a:ext cx="6734222" cy="586178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3900" dirty="0" smtClean="0"/>
              <a:t>	Началась страшная засуха и </a:t>
            </a:r>
            <a:r>
              <a:rPr lang="ru-RU" sz="3900" dirty="0"/>
              <a:t>настал голод. </a:t>
            </a:r>
            <a:r>
              <a:rPr lang="ru-RU" sz="3900" dirty="0" smtClean="0"/>
              <a:t>Илья поселился </a:t>
            </a:r>
            <a:r>
              <a:rPr lang="ru-RU" sz="3900" dirty="0"/>
              <a:t>в пустыне у </a:t>
            </a:r>
            <a:r>
              <a:rPr lang="ru-RU" sz="3900" dirty="0" smtClean="0"/>
              <a:t>ручья</a:t>
            </a:r>
            <a:r>
              <a:rPr lang="ru-RU" sz="3900" dirty="0"/>
              <a:t>, куда вороны приносили ему хлеб и </a:t>
            </a:r>
            <a:r>
              <a:rPr lang="ru-RU" sz="3900" dirty="0" smtClean="0"/>
              <a:t>мясо. Когда </a:t>
            </a:r>
            <a:r>
              <a:rPr lang="ru-RU" sz="3900" dirty="0"/>
              <a:t>ручей высох, Бог повелел пророку идти в языческий город </a:t>
            </a:r>
            <a:r>
              <a:rPr lang="ru-RU" sz="3900" dirty="0" err="1"/>
              <a:t>Сарепту</a:t>
            </a:r>
            <a:r>
              <a:rPr lang="ru-RU" sz="3900" dirty="0"/>
              <a:t> </a:t>
            </a:r>
            <a:r>
              <a:rPr lang="ru-RU" sz="3900" dirty="0" err="1"/>
              <a:t>Сидонскую</a:t>
            </a:r>
            <a:r>
              <a:rPr lang="ru-RU" sz="3900" dirty="0"/>
              <a:t> к </a:t>
            </a:r>
            <a:r>
              <a:rPr lang="ru-RU" sz="3900" dirty="0" smtClean="0"/>
              <a:t>бедной </a:t>
            </a:r>
            <a:r>
              <a:rPr lang="ru-RU" sz="3900" dirty="0"/>
              <a:t>вдове и жить у нее.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1" y="300248"/>
            <a:ext cx="4793805" cy="62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902215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ПРАВДЕНАЯ ВДОВИЦА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760004"/>
            <a:ext cx="6233708" cy="58822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4000" dirty="0"/>
              <a:t>	</a:t>
            </a:r>
            <a:r>
              <a:rPr lang="ru-RU" sz="4000" dirty="0" smtClean="0"/>
              <a:t>Вдова приютила Илью, а Бог посылал им пищу каждый день чудесным образом. </a:t>
            </a:r>
            <a:r>
              <a:rPr lang="ru-RU" sz="4000" smtClean="0"/>
              <a:t>Но однажды  </a:t>
            </a:r>
            <a:r>
              <a:rPr lang="ru-RU" sz="4000" dirty="0" smtClean="0"/>
              <a:t>умер её единственный сын, но пророк воскресил его, трижды помолившись Богу.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14" y="1203158"/>
            <a:ext cx="5459926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4" y="133705"/>
            <a:ext cx="4565789" cy="6586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БОГ ИСТИННЫЙ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33" y="851876"/>
            <a:ext cx="6503955" cy="588229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	Три </a:t>
            </a:r>
            <a:r>
              <a:rPr lang="ru-RU" sz="5400" dirty="0"/>
              <a:t>с половиною года </a:t>
            </a:r>
            <a:r>
              <a:rPr lang="ru-RU" sz="5400" dirty="0" smtClean="0"/>
              <a:t>шла </a:t>
            </a:r>
            <a:r>
              <a:rPr lang="ru-RU" sz="5400" dirty="0"/>
              <a:t>засуха</a:t>
            </a:r>
            <a:r>
              <a:rPr lang="ru-RU" sz="5400" dirty="0" smtClean="0"/>
              <a:t>. Илья обратился к Израильтянам с предложением испытать силу истинного Бога.  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87" y="256674"/>
            <a:ext cx="4965317" cy="63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193266"/>
            <a:ext cx="2303395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ЖЕРТВА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570593" cy="5882299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	Жрецы Ваала хотели принести жертву идолу, но не моги зажечь огонь на жертвеннике лишь молитвой. Когда встал на молитву Илья, огонь с неба сошел на жертвенник и попалил жертву.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58" y="562235"/>
            <a:ext cx="5024727" cy="59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227130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ДОЖДЬ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570593" cy="5882299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	Илья умертвил всех жрецов </a:t>
            </a:r>
            <a:r>
              <a:rPr lang="ru-RU" sz="4800" dirty="0"/>
              <a:t>за </a:t>
            </a:r>
            <a:r>
              <a:rPr lang="ru-RU" sz="4800" dirty="0" smtClean="0"/>
              <a:t>их ложную </a:t>
            </a:r>
            <a:r>
              <a:rPr lang="ru-RU" sz="4800" dirty="0"/>
              <a:t>веру. </a:t>
            </a:r>
            <a:r>
              <a:rPr lang="ru-RU" sz="4800" dirty="0" smtClean="0"/>
              <a:t>Встал на молитву перед Богом и испросил долгожданный дождь, который сошел на землю Израильскую.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31" y="295057"/>
            <a:ext cx="5078855" cy="64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10010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ЯВЛЕНИЕ БОЖИЕ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426214" cy="5882299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	Илья опять ушел в пустыню, потому что царица Иезавель искала убить его. Там явился ему Господь, не в сильном ветре, не в землетрясении</a:t>
            </a:r>
            <a:r>
              <a:rPr lang="ru-RU" sz="4400" dirty="0" smtClean="0"/>
              <a:t>, не в огне, но в веянии тихого ветра.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6" y="193265"/>
            <a:ext cx="5212287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85408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ПОМАЗАНИЕ ЕЛИСЕЯ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851876"/>
            <a:ext cx="8222930" cy="5882299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	Господь </a:t>
            </a:r>
            <a:r>
              <a:rPr lang="ru-RU" sz="4400" dirty="0"/>
              <a:t>утешил Илию и сказал, что среди израильтян есть еще семь тысяч человек, которые не кланялись </a:t>
            </a:r>
            <a:r>
              <a:rPr lang="ru-RU" sz="4400" dirty="0" smtClean="0"/>
              <a:t>идолам.</a:t>
            </a:r>
          </a:p>
          <a:p>
            <a:r>
              <a:rPr lang="ru-RU" sz="4400" dirty="0"/>
              <a:t>	</a:t>
            </a:r>
            <a:r>
              <a:rPr lang="ru-RU" sz="4400" dirty="0" smtClean="0"/>
              <a:t>Илия</a:t>
            </a:r>
            <a:r>
              <a:rPr lang="ru-RU" sz="4400" dirty="0"/>
              <a:t>, согласно указанию Божию, помазал в пророки Елисея, который потом стал учеником его</a:t>
            </a:r>
            <a:r>
              <a:rPr lang="ru-RU" sz="4400" dirty="0" smtClean="0"/>
              <a:t>.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63" y="193265"/>
            <a:ext cx="3139636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</TotalTime>
  <Words>19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ПРОРОК ИЛЬЯ</vt:lpstr>
      <vt:lpstr>ЗЛОЙ ЦАРЬ</vt:lpstr>
      <vt:lpstr>ЗАСУХА</vt:lpstr>
      <vt:lpstr>ПРАВДЕНАЯ ВДОВИЦА</vt:lpstr>
      <vt:lpstr>БОГ ИСТИННЫЙ</vt:lpstr>
      <vt:lpstr>ЖЕРТВА</vt:lpstr>
      <vt:lpstr>ДОЖДЬ</vt:lpstr>
      <vt:lpstr>ЯВЛЕНИЕ БОЖИЕ</vt:lpstr>
      <vt:lpstr>ПОМАЗАНИЕ ЕЛИСЕЯ</vt:lpstr>
      <vt:lpstr>НА НЕБО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97</cp:revision>
  <dcterms:created xsi:type="dcterms:W3CDTF">2014-10-04T07:59:37Z</dcterms:created>
  <dcterms:modified xsi:type="dcterms:W3CDTF">2015-01-10T04:37:54Z</dcterms:modified>
</cp:coreProperties>
</file>