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5" r:id="rId4"/>
    <p:sldId id="257" r:id="rId5"/>
    <p:sldId id="258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653" y="1788160"/>
            <a:ext cx="6828168" cy="887918"/>
          </a:xfrm>
        </p:spPr>
        <p:txBody>
          <a:bodyPr/>
          <a:lstStyle/>
          <a:p>
            <a:pPr algn="ctr"/>
            <a:r>
              <a:rPr lang="ru-RU" dirty="0" smtClean="0"/>
              <a:t>ПРОРОК </a:t>
            </a:r>
            <a:r>
              <a:rPr lang="ru-RU" dirty="0" smtClean="0"/>
              <a:t>ИЕЗЕКИИЛЬ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653" y="3520002"/>
            <a:ext cx="2632088" cy="370633"/>
          </a:xfrm>
        </p:spPr>
        <p:txBody>
          <a:bodyPr>
            <a:normAutofit/>
          </a:bodyPr>
          <a:lstStyle/>
          <a:p>
            <a:r>
              <a:rPr lang="ru-RU" dirty="0" smtClean="0"/>
              <a:t>ПРОРОК ВОСКРЕСЕНИЯ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57" y="181884"/>
            <a:ext cx="4154743" cy="63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4" y="133705"/>
            <a:ext cx="5314166" cy="6586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ВАВИЛОНСКИЙ ПЛЕН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33" y="851876"/>
            <a:ext cx="6624807" cy="5882299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	</a:t>
            </a:r>
            <a:r>
              <a:rPr lang="ru-RU" sz="4400" dirty="0" err="1" smtClean="0"/>
              <a:t>Иезекииль</a:t>
            </a:r>
            <a:r>
              <a:rPr lang="ru-RU" sz="4400" dirty="0" smtClean="0"/>
              <a:t> </a:t>
            </a:r>
            <a:r>
              <a:rPr lang="ru-RU" sz="4400" dirty="0"/>
              <a:t>был современником пророка Иеремии. Будучи в плену вавилонском, еще до окончательного разрушения царства иудейского, он был призван Господом к пророческому служению.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0" y="307594"/>
            <a:ext cx="5227739" cy="64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23768"/>
            <a:ext cx="5659119" cy="58905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ПРОРОЧЕСТВО МЁРТВЫХ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" y="760004"/>
            <a:ext cx="6573520" cy="5845077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	Пророк </a:t>
            </a:r>
            <a:r>
              <a:rPr lang="ru-RU" sz="4400" dirty="0" err="1"/>
              <a:t>Иезекииль</a:t>
            </a:r>
            <a:r>
              <a:rPr lang="ru-RU" sz="4400" dirty="0"/>
              <a:t> знаменит своим пророчеством о воскресении мертвых, которое одновременно символически изображало и восстановление свободы еврейского народа.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99" y="123767"/>
            <a:ext cx="5197728" cy="64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38" y="150692"/>
            <a:ext cx="5078142" cy="58082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КОСТИ, ПЛОТЬ, ДУХ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" y="731520"/>
            <a:ext cx="6380480" cy="6126480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	Когда </a:t>
            </a:r>
            <a:r>
              <a:rPr lang="ru-RU" sz="4400" dirty="0" err="1" smtClean="0"/>
              <a:t>Иезекииль</a:t>
            </a:r>
            <a:r>
              <a:rPr lang="ru-RU" sz="4400" dirty="0" smtClean="0"/>
              <a:t>, </a:t>
            </a:r>
            <a:r>
              <a:rPr lang="ru-RU" sz="4400" dirty="0"/>
              <a:t>пророчествовал, произошел шум, </a:t>
            </a:r>
            <a:r>
              <a:rPr lang="ru-RU" sz="4400" dirty="0" smtClean="0"/>
              <a:t>движение</a:t>
            </a:r>
            <a:r>
              <a:rPr lang="ru-RU" sz="4400" dirty="0"/>
              <a:t>, и стали сближаться кости, каждая кость с костью своею. И увидел </a:t>
            </a:r>
            <a:r>
              <a:rPr lang="ru-RU" sz="4400" dirty="0" smtClean="0"/>
              <a:t>он, что жилы </a:t>
            </a:r>
            <a:r>
              <a:rPr lang="ru-RU" sz="4400" dirty="0"/>
              <a:t>на них, и плоть выросла, и кожа покрыла их сверху, а духа не было в них.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43" y="150692"/>
            <a:ext cx="5196253" cy="64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213586"/>
            <a:ext cx="1166544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ДУХ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6" y="934720"/>
            <a:ext cx="6795184" cy="5707583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</a:t>
            </a:r>
            <a:r>
              <a:rPr lang="ru-RU" sz="4000" dirty="0" err="1" smtClean="0"/>
              <a:t>Иезекииль</a:t>
            </a:r>
            <a:r>
              <a:rPr lang="ru-RU" sz="4000" dirty="0" smtClean="0"/>
              <a:t> </a:t>
            </a:r>
            <a:r>
              <a:rPr lang="ru-RU" sz="4000" dirty="0"/>
              <a:t>изрек пророчество, как повелел ему Господь, и вошел в них дух и они ожили и стали на ноги свои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	Это </a:t>
            </a:r>
            <a:r>
              <a:rPr lang="ru-RU" sz="4000" dirty="0"/>
              <a:t>великое пророчество, </a:t>
            </a:r>
            <a:r>
              <a:rPr lang="ru-RU" sz="4000" dirty="0" smtClean="0"/>
              <a:t>дано Богом</a:t>
            </a:r>
            <a:r>
              <a:rPr lang="ru-RU" sz="4000" dirty="0"/>
              <a:t>, как наглядное изображение всеобщего воскресения </a:t>
            </a:r>
            <a:r>
              <a:rPr lang="ru-RU" sz="4000" dirty="0" smtClean="0"/>
              <a:t>мертвых.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62" y="213586"/>
            <a:ext cx="47910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213586"/>
            <a:ext cx="4681904" cy="721134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ВОСКРЕСЕНИЕ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6" y="934720"/>
            <a:ext cx="7506384" cy="570758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	При </a:t>
            </a:r>
            <a:r>
              <a:rPr lang="ru-RU" sz="4800" dirty="0"/>
              <a:t>втором пришествии Спасителя, когда, по всемогущему слову Божию, все тела умерших людей соединятся с их душами и оживут – воскреснут.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95" y="213586"/>
            <a:ext cx="4053737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1095</TotalTime>
  <Words>15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ПРОРОК ИЕЗЕКИИЛЬ</vt:lpstr>
      <vt:lpstr>ВАВИЛОНСКИЙ ПЛЕН</vt:lpstr>
      <vt:lpstr>ПРОРОЧЕСТВО МЁРТВЫХ</vt:lpstr>
      <vt:lpstr>КОСТИ, ПЛОТЬ, ДУХ</vt:lpstr>
      <vt:lpstr>ДУХ</vt:lpstr>
      <vt:lpstr>ВОСКРЕСЕНИЕ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140</cp:revision>
  <dcterms:created xsi:type="dcterms:W3CDTF">2014-10-04T07:59:37Z</dcterms:created>
  <dcterms:modified xsi:type="dcterms:W3CDTF">2015-02-20T16:43:33Z</dcterms:modified>
</cp:coreProperties>
</file>