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5512" y="0"/>
            <a:ext cx="5944248" cy="887918"/>
          </a:xfrm>
        </p:spPr>
        <p:txBody>
          <a:bodyPr/>
          <a:lstStyle/>
          <a:p>
            <a:pPr algn="ctr"/>
            <a:r>
              <a:rPr lang="ru-RU" dirty="0" smtClean="0"/>
              <a:t>ПРОРОК </a:t>
            </a:r>
            <a:r>
              <a:rPr lang="ru-RU" dirty="0" smtClean="0"/>
              <a:t>ИЕРЕМИЯ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512" y="914730"/>
            <a:ext cx="3501201" cy="37063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ПАДЕНИЕ ИУДЕЙСКОГО ЦАРСТВА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914730"/>
            <a:ext cx="6915023" cy="57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1" y="123768"/>
            <a:ext cx="4947920" cy="58905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ПРЕДЗНАМЕНОВАНИЕ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" y="760004"/>
            <a:ext cx="6604000" cy="584507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Господь </a:t>
            </a:r>
            <a:r>
              <a:rPr lang="ru-RU" sz="4000" dirty="0"/>
              <a:t>терпел грехи </a:t>
            </a:r>
            <a:r>
              <a:rPr lang="ru-RU" sz="4000" dirty="0" smtClean="0"/>
              <a:t>иудеев и </a:t>
            </a:r>
            <a:r>
              <a:rPr lang="ru-RU" sz="4000" dirty="0"/>
              <a:t>ждал покаяния, но </a:t>
            </a:r>
            <a:r>
              <a:rPr lang="ru-RU" sz="4000" dirty="0" smtClean="0"/>
              <a:t>они </a:t>
            </a:r>
            <a:r>
              <a:rPr lang="ru-RU" sz="4000" dirty="0"/>
              <a:t>не </a:t>
            </a:r>
            <a:r>
              <a:rPr lang="ru-RU" sz="4000" dirty="0" smtClean="0"/>
              <a:t>исправились. </a:t>
            </a:r>
            <a:r>
              <a:rPr lang="ru-RU" sz="4000" dirty="0"/>
              <a:t>Через пророка Иеремию Бог ясно предсказал, что за свое нечестие народ иудейский будет покорен и отведен в плен </a:t>
            </a:r>
            <a:r>
              <a:rPr lang="ru-RU" sz="4000" dirty="0" smtClean="0"/>
              <a:t>вавилонянами.</a:t>
            </a:r>
            <a:endParaRPr lang="ru-RU" sz="431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15379"/>
            <a:ext cx="5313680" cy="66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38" y="150692"/>
            <a:ext cx="4417742" cy="580828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НОВОХУДОНОСОР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138" y="731520"/>
            <a:ext cx="6642782" cy="61264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	Вавилонский </a:t>
            </a:r>
            <a:r>
              <a:rPr lang="ru-RU" sz="3600" dirty="0"/>
              <a:t>царь Навуходоносор подчинил себе иудейского царя, но Иерусалим сохранил и не разрушил всего иудейского </a:t>
            </a:r>
            <a:r>
              <a:rPr lang="ru-RU" sz="3600" dirty="0" smtClean="0"/>
              <a:t>царства. Но пророк </a:t>
            </a:r>
            <a:r>
              <a:rPr lang="ru-RU" sz="3600" dirty="0"/>
              <a:t>Иеремия убеждал иудеев подчиниться Вавилону</a:t>
            </a:r>
            <a:r>
              <a:rPr lang="ru-RU" sz="3600" dirty="0" smtClean="0"/>
              <a:t>. </a:t>
            </a:r>
            <a:r>
              <a:rPr lang="ru-RU" sz="3600" dirty="0"/>
              <a:t>Но ни царь ни народ не послушались пророка и подняли восстание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0" y="151546"/>
            <a:ext cx="5188888" cy="65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213586"/>
            <a:ext cx="5027344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ПЛАЧЬ ИЕРЕМИИ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6" y="934720"/>
            <a:ext cx="7486064" cy="5707583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	Тогда Навуходоносор </a:t>
            </a:r>
            <a:r>
              <a:rPr lang="ru-RU" sz="4000" dirty="0"/>
              <a:t>взял Иерусалим, разграбил его, сжег и разрушил до основания храм Соломонов. Тогда же погиб и Ковчег </a:t>
            </a:r>
            <a:r>
              <a:rPr lang="ru-RU" sz="4000" dirty="0" smtClean="0"/>
              <a:t>Завета. Весь </a:t>
            </a:r>
            <a:r>
              <a:rPr lang="ru-RU" sz="4000" dirty="0"/>
              <a:t>народ иудейский был отведен в </a:t>
            </a:r>
            <a:r>
              <a:rPr lang="ru-RU" sz="4000" dirty="0" smtClean="0"/>
              <a:t>плен. Пророк </a:t>
            </a:r>
            <a:r>
              <a:rPr lang="ru-RU" sz="4400" dirty="0"/>
              <a:t>плакал о нечестии своего народа на развалинах </a:t>
            </a:r>
            <a:r>
              <a:rPr lang="ru-RU" sz="4400" dirty="0" smtClean="0"/>
              <a:t>города.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54971"/>
            <a:ext cx="4137866" cy="64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4" y="133705"/>
            <a:ext cx="5314166" cy="6586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ВАВИЛОНСКИЙ ПЛЕН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33" y="851876"/>
            <a:ext cx="6909287" cy="5882299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smtClean="0"/>
              <a:t>	Тяжелая </a:t>
            </a:r>
            <a:r>
              <a:rPr lang="ru-RU" sz="4800" dirty="0"/>
              <a:t>жизнь была у иудеев в вавилонском плену. Но Господь не оставлял своего избранного </a:t>
            </a:r>
            <a:r>
              <a:rPr lang="ru-RU" sz="4800" dirty="0" smtClean="0"/>
              <a:t>народа.</a:t>
            </a:r>
          </a:p>
          <a:p>
            <a:r>
              <a:rPr lang="ru-RU" sz="4800"/>
              <a:t>	</a:t>
            </a:r>
            <a:r>
              <a:rPr lang="ru-RU" sz="4800" smtClean="0"/>
              <a:t>Чтобы </a:t>
            </a:r>
            <a:r>
              <a:rPr lang="ru-RU" sz="4800" dirty="0"/>
              <a:t>пробудить в иудеях покаяние и утешить их, Господь посылал им, и во время плена, Своих пророков. 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42" y="133705"/>
            <a:ext cx="4752338" cy="66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1029</TotalTime>
  <Words>11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ПРОРОК ИЕРЕМИЯ</vt:lpstr>
      <vt:lpstr>ПРЕДЗНАМЕНОВАНИЕ</vt:lpstr>
      <vt:lpstr>НОВОХУДОНОСОР</vt:lpstr>
      <vt:lpstr>ПЛАЧЬ ИЕРЕМИИ</vt:lpstr>
      <vt:lpstr>ВАВИЛОНСКИЙ ПЛЕН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134</cp:revision>
  <dcterms:created xsi:type="dcterms:W3CDTF">2014-10-04T07:59:37Z</dcterms:created>
  <dcterms:modified xsi:type="dcterms:W3CDTF">2015-02-11T19:43:45Z</dcterms:modified>
</cp:coreProperties>
</file>