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69" r:id="rId6"/>
    <p:sldId id="272" r:id="rId7"/>
    <p:sldId id="270" r:id="rId8"/>
    <p:sldId id="271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47" d="100"/>
          <a:sy n="47" d="100"/>
        </p:scale>
        <p:origin x="3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710" y="1828800"/>
            <a:ext cx="5818164" cy="1042737"/>
          </a:xfrm>
        </p:spPr>
        <p:txBody>
          <a:bodyPr/>
          <a:lstStyle/>
          <a:p>
            <a:pPr algn="ctr"/>
            <a:r>
              <a:rPr lang="ru-RU" dirty="0" smtClean="0"/>
              <a:t>ПРОРОК ЕЛИСЕЙ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7587" y="3013570"/>
            <a:ext cx="2496708" cy="419441"/>
          </a:xfrm>
        </p:spPr>
        <p:txBody>
          <a:bodyPr>
            <a:normAutofit/>
          </a:bodyPr>
          <a:lstStyle/>
          <a:p>
            <a:r>
              <a:rPr lang="ru-RU" dirty="0" smtClean="0"/>
              <a:t>ВЕЛИКИЙ ПРИЕМНИК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20" y="255756"/>
            <a:ext cx="4019550" cy="625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9" y="170948"/>
            <a:ext cx="5047661" cy="589055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НАЧАЛО СЛУЖЕНИЯ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760004"/>
            <a:ext cx="6927262" cy="584507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	</a:t>
            </a:r>
            <a:r>
              <a:rPr lang="ru-RU" sz="4000" dirty="0" err="1" smtClean="0"/>
              <a:t>Святый</a:t>
            </a:r>
            <a:r>
              <a:rPr lang="ru-RU" sz="4000" dirty="0" smtClean="0"/>
              <a:t> </a:t>
            </a:r>
            <a:r>
              <a:rPr lang="ru-RU" sz="4000" dirty="0"/>
              <a:t>пророк Елисей был сын земледельца, по имени </a:t>
            </a:r>
            <a:r>
              <a:rPr lang="ru-RU" sz="4000" dirty="0" err="1"/>
              <a:t>Сафата</a:t>
            </a:r>
            <a:r>
              <a:rPr lang="ru-RU" sz="4000" dirty="0"/>
              <a:t>. </a:t>
            </a:r>
            <a:r>
              <a:rPr lang="ru-RU" sz="4000" dirty="0" smtClean="0"/>
              <a:t>После </a:t>
            </a:r>
            <a:r>
              <a:rPr lang="ru-RU" sz="4000" dirty="0"/>
              <a:t>взятия Илии на небо Елисею </a:t>
            </a:r>
            <a:r>
              <a:rPr lang="ru-RU" sz="4000" dirty="0" smtClean="0"/>
              <a:t>перешел </a:t>
            </a:r>
            <a:r>
              <a:rPr lang="ru-RU" sz="4000" dirty="0"/>
              <a:t>через реку Иордан. Он ударил </a:t>
            </a:r>
            <a:r>
              <a:rPr lang="ru-RU" sz="4000" dirty="0" err="1"/>
              <a:t>милотию</a:t>
            </a:r>
            <a:r>
              <a:rPr lang="ru-RU" sz="4000" dirty="0"/>
              <a:t> Илии по воде; вода расступилась, и он перешел по сухому дну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09" y="170948"/>
            <a:ext cx="4717160" cy="643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8" y="187362"/>
            <a:ext cx="4741793" cy="566738"/>
          </a:xfrm>
        </p:spPr>
        <p:txBody>
          <a:bodyPr>
            <a:noAutofit/>
          </a:bodyPr>
          <a:lstStyle/>
          <a:p>
            <a:r>
              <a:rPr lang="ru-RU" sz="4000" dirty="0" smtClean="0"/>
              <a:t>ЖИВАЯ ВОДА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754100"/>
            <a:ext cx="6388782" cy="5861785"/>
          </a:xfrm>
        </p:spPr>
        <p:txBody>
          <a:bodyPr>
            <a:noAutofit/>
          </a:bodyPr>
          <a:lstStyle/>
          <a:p>
            <a:r>
              <a:rPr lang="ru-RU" sz="4300" dirty="0" smtClean="0"/>
              <a:t>	Когда </a:t>
            </a:r>
            <a:r>
              <a:rPr lang="ru-RU" sz="4300" dirty="0"/>
              <a:t>Елисей пришел в </a:t>
            </a:r>
            <a:r>
              <a:rPr lang="ru-RU" sz="4300" dirty="0" smtClean="0"/>
              <a:t>город Иерихон</a:t>
            </a:r>
            <a:r>
              <a:rPr lang="ru-RU" sz="4300" dirty="0"/>
              <a:t>, жители </a:t>
            </a:r>
            <a:r>
              <a:rPr lang="ru-RU" sz="4300" dirty="0" smtClean="0"/>
              <a:t>сказали </a:t>
            </a:r>
            <a:r>
              <a:rPr lang="ru-RU" sz="4300" dirty="0"/>
              <a:t>ему: «у нас вода нехорошая, и от этого земля бесплодна». Елисей бросил в источник воды соли, и вода сделалась вкусною и здоровою.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311905"/>
            <a:ext cx="5156925" cy="63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5816615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«ИДИ, ИДИ, ПЛЕШИВЫЙ!»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6" y="760004"/>
            <a:ext cx="6459904" cy="5882299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	Около </a:t>
            </a:r>
            <a:r>
              <a:rPr lang="ru-RU" sz="4000" dirty="0" err="1" smtClean="0"/>
              <a:t>Вефиля</a:t>
            </a:r>
            <a:r>
              <a:rPr lang="ru-RU" sz="4000" dirty="0" smtClean="0"/>
              <a:t> над Елисеем надсмеялись дети: </a:t>
            </a:r>
            <a:r>
              <a:rPr lang="ru-RU" sz="4000" dirty="0"/>
              <a:t>«иди, иди, плешивый!» </a:t>
            </a:r>
            <a:r>
              <a:rPr lang="ru-RU" sz="4000" dirty="0" smtClean="0"/>
              <a:t>- кричали они. Он сказал, </a:t>
            </a:r>
            <a:r>
              <a:rPr lang="ru-RU" sz="4000" dirty="0"/>
              <a:t>что за такое </a:t>
            </a:r>
            <a:r>
              <a:rPr lang="ru-RU" sz="4000" dirty="0" smtClean="0"/>
              <a:t>невежество они </a:t>
            </a:r>
            <a:r>
              <a:rPr lang="ru-RU" sz="4000" dirty="0"/>
              <a:t>будут наказаны Богом. </a:t>
            </a:r>
            <a:r>
              <a:rPr lang="ru-RU" sz="4000" dirty="0" smtClean="0"/>
              <a:t>Из </a:t>
            </a:r>
            <a:r>
              <a:rPr lang="ru-RU" sz="4000" dirty="0"/>
              <a:t>леса </a:t>
            </a:r>
            <a:r>
              <a:rPr lang="ru-RU" sz="4000" dirty="0" smtClean="0"/>
              <a:t>вышли две </a:t>
            </a:r>
            <a:r>
              <a:rPr lang="ru-RU" sz="4000" dirty="0"/>
              <a:t>медведицы и растерзали сорок двух </a:t>
            </a:r>
            <a:r>
              <a:rPr lang="ru-RU" sz="4000" dirty="0" smtClean="0"/>
              <a:t>детей.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31" y="193266"/>
            <a:ext cx="5126984" cy="64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34" y="133705"/>
            <a:ext cx="4565789" cy="658610"/>
          </a:xfrm>
        </p:spPr>
        <p:txBody>
          <a:bodyPr>
            <a:noAutofit/>
          </a:bodyPr>
          <a:lstStyle/>
          <a:p>
            <a:r>
              <a:rPr lang="ru-RU" sz="4000" dirty="0" smtClean="0"/>
              <a:t>НИЩАЯ ВДОВА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33" y="851876"/>
            <a:ext cx="7112487" cy="5882299"/>
          </a:xfrm>
        </p:spPr>
        <p:txBody>
          <a:bodyPr>
            <a:normAutofit fontScale="92500" lnSpcReduction="20000"/>
          </a:bodyPr>
          <a:lstStyle/>
          <a:p>
            <a:r>
              <a:rPr lang="ru-RU" sz="5400" dirty="0" smtClean="0"/>
              <a:t>	Однажды </a:t>
            </a:r>
            <a:r>
              <a:rPr lang="ru-RU" sz="5400" dirty="0"/>
              <a:t>к Елисею пришла бедная вдова, плакала и говорила: «Мой муж умер и оставил после себя много долгу. Теперь заимодавец хочет взять за долг обоих моих детей в рабы».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60" y="219085"/>
            <a:ext cx="4421505" cy="633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6" y="193266"/>
            <a:ext cx="3907605" cy="566738"/>
          </a:xfrm>
        </p:spPr>
        <p:txBody>
          <a:bodyPr>
            <a:noAutofit/>
          </a:bodyPr>
          <a:lstStyle/>
          <a:p>
            <a:r>
              <a:rPr lang="ru-RU" sz="4000" dirty="0" smtClean="0"/>
              <a:t>ВОСКРЕШЕНИЕ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851876"/>
            <a:ext cx="6570593" cy="5882299"/>
          </a:xfrm>
        </p:spPr>
        <p:txBody>
          <a:bodyPr>
            <a:normAutofit fontScale="92500" lnSpcReduction="10000"/>
          </a:bodyPr>
          <a:lstStyle/>
          <a:p>
            <a:r>
              <a:rPr lang="ru-RU" sz="4400" dirty="0" smtClean="0"/>
              <a:t>	В </a:t>
            </a:r>
            <a:r>
              <a:rPr lang="ru-RU" sz="4400" dirty="0" err="1" smtClean="0"/>
              <a:t>Сонаме</a:t>
            </a:r>
            <a:r>
              <a:rPr lang="ru-RU" sz="4400" dirty="0" smtClean="0"/>
              <a:t> </a:t>
            </a:r>
            <a:r>
              <a:rPr lang="ru-RU" sz="4400" dirty="0"/>
              <a:t>одна богатая женщина имела сына. </a:t>
            </a:r>
            <a:r>
              <a:rPr lang="ru-RU" sz="4400" dirty="0" smtClean="0"/>
              <a:t>Но ребенок резко </a:t>
            </a:r>
            <a:r>
              <a:rPr lang="ru-RU" sz="4400" dirty="0"/>
              <a:t>заболел и в тот же день умер. Она пришла к Елисею и в отчаянии упала к ногам его. Пророк вошел в дом, где лежал ребенок, и долго молился Богу. Ребенок ожил.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60" y="193266"/>
            <a:ext cx="5109996" cy="643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4292615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ПРОКАЗА НЕЕМАНА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851876"/>
            <a:ext cx="6774862" cy="5882299"/>
          </a:xfrm>
        </p:spPr>
        <p:txBody>
          <a:bodyPr>
            <a:noAutofit/>
          </a:bodyPr>
          <a:lstStyle/>
          <a:p>
            <a:r>
              <a:rPr lang="ru-RU" sz="4800" dirty="0" smtClean="0"/>
              <a:t>	Военачальник </a:t>
            </a:r>
            <a:r>
              <a:rPr lang="ru-RU" sz="4800" dirty="0"/>
              <a:t>царя сирийского, </a:t>
            </a:r>
            <a:r>
              <a:rPr lang="ru-RU" sz="4800" dirty="0" err="1"/>
              <a:t>Нееман</a:t>
            </a:r>
            <a:r>
              <a:rPr lang="ru-RU" sz="4800" dirty="0"/>
              <a:t>, был болен </a:t>
            </a:r>
            <a:r>
              <a:rPr lang="ru-RU" sz="4800" dirty="0" smtClean="0"/>
              <a:t>проказою. </a:t>
            </a:r>
            <a:r>
              <a:rPr lang="ru-RU" sz="4800" dirty="0"/>
              <a:t>Никто не мог вылечить его от этой болезни. </a:t>
            </a:r>
            <a:r>
              <a:rPr lang="ru-RU" sz="4800" dirty="0" smtClean="0"/>
              <a:t>Но только пророк Елисей исцелил его.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009" y="193266"/>
            <a:ext cx="4783695" cy="638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4870130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ГРЕХ СЕРЕБРОЛЮБИЯ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851876"/>
            <a:ext cx="7099982" cy="5882299"/>
          </a:xfrm>
        </p:spPr>
        <p:txBody>
          <a:bodyPr>
            <a:normAutofit/>
          </a:bodyPr>
          <a:lstStyle/>
          <a:p>
            <a:r>
              <a:rPr lang="ru-RU" sz="4500" dirty="0" smtClean="0"/>
              <a:t>	Слуга </a:t>
            </a:r>
            <a:r>
              <a:rPr lang="ru-RU" sz="4500" dirty="0"/>
              <a:t>Елисея, </a:t>
            </a:r>
            <a:r>
              <a:rPr lang="ru-RU" sz="4500" dirty="0" err="1"/>
              <a:t>Гиезий</a:t>
            </a:r>
            <a:r>
              <a:rPr lang="ru-RU" sz="4500" dirty="0"/>
              <a:t>, </a:t>
            </a:r>
            <a:r>
              <a:rPr lang="ru-RU" sz="4500" dirty="0" smtClean="0"/>
              <a:t>по </a:t>
            </a:r>
            <a:r>
              <a:rPr lang="ru-RU" sz="4500" dirty="0" err="1" smtClean="0"/>
              <a:t>серебролюбию</a:t>
            </a:r>
            <a:r>
              <a:rPr lang="ru-RU" sz="4500" dirty="0" smtClean="0"/>
              <a:t> взял у </a:t>
            </a:r>
            <a:r>
              <a:rPr lang="ru-RU" sz="4500" dirty="0" err="1" smtClean="0"/>
              <a:t>Неемана</a:t>
            </a:r>
            <a:r>
              <a:rPr lang="ru-RU" sz="4500" dirty="0" smtClean="0"/>
              <a:t> деньги за исцеление. Тогда </a:t>
            </a:r>
            <a:r>
              <a:rPr lang="ru-RU" sz="4500" dirty="0"/>
              <a:t>пророк обличил его </a:t>
            </a:r>
            <a:r>
              <a:rPr lang="ru-RU" sz="4500" dirty="0" smtClean="0"/>
              <a:t>и сказал: </a:t>
            </a:r>
            <a:r>
              <a:rPr lang="ru-RU" sz="4500" dirty="0"/>
              <a:t>«вместе с серебром </a:t>
            </a:r>
            <a:r>
              <a:rPr lang="ru-RU" sz="4500" dirty="0" err="1"/>
              <a:t>Неемана</a:t>
            </a:r>
            <a:r>
              <a:rPr lang="ru-RU" sz="4500" dirty="0"/>
              <a:t> пусть перейдет к тебе и болезнь его</a:t>
            </a:r>
            <a:r>
              <a:rPr lang="ru-RU" sz="4500" dirty="0" smtClean="0"/>
              <a:t>».</a:t>
            </a:r>
            <a:endParaRPr lang="ru-RU" sz="4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721" y="270616"/>
            <a:ext cx="4416742" cy="631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4854088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КОСТИ ЕЛИСЕЯ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7" y="851876"/>
            <a:ext cx="6531023" cy="5882299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/>
              <a:t>	Однажды мимо усыпальницы Елисея, </a:t>
            </a:r>
            <a:r>
              <a:rPr lang="ru-RU" sz="4400" dirty="0"/>
              <a:t>несли умершего. Но, увидев неприятелей, погребавшие </a:t>
            </a:r>
            <a:r>
              <a:rPr lang="ru-RU" sz="4400" dirty="0" smtClean="0"/>
              <a:t>бросили </a:t>
            </a:r>
            <a:r>
              <a:rPr lang="ru-RU" sz="4400" dirty="0"/>
              <a:t>умершего </a:t>
            </a:r>
            <a:r>
              <a:rPr lang="ru-RU" sz="4400" dirty="0" smtClean="0"/>
              <a:t>в </a:t>
            </a:r>
            <a:r>
              <a:rPr lang="ru-RU" sz="4400" dirty="0"/>
              <a:t>пещеру пророка. Как только </a:t>
            </a:r>
            <a:r>
              <a:rPr lang="ru-RU" sz="4400" dirty="0" smtClean="0"/>
              <a:t>он коснулся </a:t>
            </a:r>
            <a:r>
              <a:rPr lang="ru-RU" sz="4400" dirty="0"/>
              <a:t>костей Елисея, тотчас </a:t>
            </a:r>
            <a:r>
              <a:rPr lang="ru-RU" sz="4400" dirty="0" smtClean="0"/>
              <a:t>ожил.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08" y="193265"/>
            <a:ext cx="5146821" cy="654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827</TotalTime>
  <Words>24</Words>
  <Application>Microsoft Office PowerPoint</Application>
  <PresentationFormat>Широкоэкранный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Грань</vt:lpstr>
      <vt:lpstr>ПРОРОК ЕЛИСЕЙ</vt:lpstr>
      <vt:lpstr>НАЧАЛО СЛУЖЕНИЯ</vt:lpstr>
      <vt:lpstr>ЖИВАЯ ВОДА</vt:lpstr>
      <vt:lpstr>«ИДИ, ИДИ, ПЛЕШИВЫЙ!» </vt:lpstr>
      <vt:lpstr>НИЩАЯ ВДОВА</vt:lpstr>
      <vt:lpstr>ВОСКРЕШЕНИЕ </vt:lpstr>
      <vt:lpstr>ПРОКАЗА НЕЕМАНА</vt:lpstr>
      <vt:lpstr>ГРЕХ СЕРЕБРОЛЮБИЯ</vt:lpstr>
      <vt:lpstr>КОСТИ ЕЛИСЕЯ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Скиния</dc:title>
  <dc:creator>Учетная запись Майкрософт</dc:creator>
  <cp:lastModifiedBy>Учетная запись Майкрософт</cp:lastModifiedBy>
  <cp:revision>105</cp:revision>
  <dcterms:created xsi:type="dcterms:W3CDTF">2014-10-04T07:59:37Z</dcterms:created>
  <dcterms:modified xsi:type="dcterms:W3CDTF">2015-01-23T10:33:37Z</dcterms:modified>
</cp:coreProperties>
</file>