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9" r:id="rId3"/>
    <p:sldId id="265" r:id="rId4"/>
    <p:sldId id="257" r:id="rId5"/>
    <p:sldId id="258" r:id="rId6"/>
    <p:sldId id="270" r:id="rId7"/>
    <p:sldId id="271" r:id="rId8"/>
    <p:sldId id="272" r:id="rId9"/>
    <p:sldId id="27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 varScale="1">
        <p:scale>
          <a:sx n="94" d="100"/>
          <a:sy n="94" d="100"/>
        </p:scale>
        <p:origin x="288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2/28/2015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1653" y="1788160"/>
            <a:ext cx="6284907" cy="887918"/>
          </a:xfrm>
        </p:spPr>
        <p:txBody>
          <a:bodyPr/>
          <a:lstStyle/>
          <a:p>
            <a:pPr algn="ctr"/>
            <a:r>
              <a:rPr lang="ru-RU" dirty="0" smtClean="0"/>
              <a:t>ПРОРОК ДАНИИЛ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5492" y="3154242"/>
            <a:ext cx="3907468" cy="381438"/>
          </a:xfrm>
        </p:spPr>
        <p:txBody>
          <a:bodyPr>
            <a:normAutofit/>
          </a:bodyPr>
          <a:lstStyle/>
          <a:p>
            <a:r>
              <a:rPr lang="ru-RU" dirty="0" smtClean="0"/>
              <a:t>И ЛЬВЫ НЕ ОТКРЫЛИ УСТА СВОИ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127" y="392430"/>
            <a:ext cx="500062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6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34" y="133705"/>
            <a:ext cx="4003526" cy="658610"/>
          </a:xfrm>
        </p:spPr>
        <p:txBody>
          <a:bodyPr>
            <a:noAutofit/>
          </a:bodyPr>
          <a:lstStyle/>
          <a:p>
            <a:r>
              <a:rPr lang="ru-RU" sz="4000" dirty="0" smtClean="0"/>
              <a:t>ПОТОМОК ЦАРЯ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433" y="851876"/>
            <a:ext cx="6116807" cy="5882299"/>
          </a:xfrm>
        </p:spPr>
        <p:txBody>
          <a:bodyPr>
            <a:normAutofit/>
          </a:bodyPr>
          <a:lstStyle/>
          <a:p>
            <a:r>
              <a:rPr lang="ru-RU" sz="5400" dirty="0" smtClean="0"/>
              <a:t>	Пророк </a:t>
            </a:r>
            <a:r>
              <a:rPr lang="ru-RU" sz="5400" dirty="0"/>
              <a:t>Даниил происходил из царского рода. Он еще мальчиком отведен был в вавилонский плен. </a:t>
            </a:r>
            <a:endParaRPr lang="ru-RU" sz="6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359" y="508018"/>
            <a:ext cx="5432933" cy="60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6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" y="123768"/>
            <a:ext cx="5659119" cy="589055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ВАВИЛОНСКИЙ ПЛЕН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" y="760004"/>
            <a:ext cx="6370320" cy="5845077"/>
          </a:xfrm>
        </p:spPr>
        <p:txBody>
          <a:bodyPr>
            <a:normAutofit lnSpcReduction="10000"/>
          </a:bodyPr>
          <a:lstStyle/>
          <a:p>
            <a:r>
              <a:rPr lang="ru-RU" sz="4400" dirty="0" smtClean="0"/>
              <a:t>	В </a:t>
            </a:r>
            <a:r>
              <a:rPr lang="ru-RU" sz="4400" dirty="0"/>
              <a:t>плену, по желанию царя Навуходоносора, Даниил был избран с некоторыми другими пленными мальчиками из лучших иудейских семейств, для служения при царском дворе</a:t>
            </a:r>
            <a:r>
              <a:rPr lang="ru-RU" sz="4400" dirty="0" smtClean="0"/>
              <a:t>.</a:t>
            </a:r>
            <a:endParaRPr lang="ru-RU" sz="4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535" y="123767"/>
            <a:ext cx="5254303" cy="648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96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38" y="150692"/>
            <a:ext cx="5078142" cy="580828"/>
          </a:xfrm>
        </p:spPr>
        <p:txBody>
          <a:bodyPr>
            <a:noAutofit/>
          </a:bodyPr>
          <a:lstStyle/>
          <a:p>
            <a:r>
              <a:rPr lang="ru-RU" sz="4000" dirty="0" smtClean="0"/>
              <a:t>ВЕРНОСТЬ БОГУ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840" y="731520"/>
            <a:ext cx="6482080" cy="6126480"/>
          </a:xfrm>
        </p:spPr>
        <p:txBody>
          <a:bodyPr>
            <a:normAutofit fontScale="92500" lnSpcReduction="20000"/>
          </a:bodyPr>
          <a:lstStyle/>
          <a:p>
            <a:r>
              <a:rPr lang="ru-RU" sz="4000" dirty="0" smtClean="0"/>
              <a:t>	</a:t>
            </a:r>
            <a:r>
              <a:rPr lang="ru-RU" sz="4000" dirty="0" smtClean="0"/>
              <a:t>Царь </a:t>
            </a:r>
            <a:r>
              <a:rPr lang="ru-RU" sz="4000" dirty="0"/>
              <a:t>приказал давать </a:t>
            </a:r>
            <a:r>
              <a:rPr lang="ru-RU" sz="4000" dirty="0" smtClean="0"/>
              <a:t>пищу им со </a:t>
            </a:r>
            <a:r>
              <a:rPr lang="ru-RU" sz="4000" dirty="0"/>
              <a:t>своего </a:t>
            </a:r>
            <a:r>
              <a:rPr lang="ru-RU" sz="4000" dirty="0" smtClean="0"/>
              <a:t>стола</a:t>
            </a:r>
            <a:r>
              <a:rPr lang="ru-RU" sz="4000" dirty="0" smtClean="0"/>
              <a:t>. </a:t>
            </a:r>
            <a:r>
              <a:rPr lang="ru-RU" sz="4400" dirty="0"/>
              <a:t>Даниил, вместе со своими тремя друзьями, твердо хранил веру в истинного Бога. Они не хотели </a:t>
            </a:r>
            <a:r>
              <a:rPr lang="ru-RU" sz="4400" dirty="0" smtClean="0"/>
              <a:t>есть </a:t>
            </a:r>
            <a:r>
              <a:rPr lang="ru-RU" sz="4400" dirty="0"/>
              <a:t>чего-либо запрещенного законом Моисеевым, и просили начальника давать им только хлеб и овощи.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920" y="731520"/>
            <a:ext cx="5224186" cy="582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6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216" y="213586"/>
            <a:ext cx="4194224" cy="566738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МУДРЫЕ ЮНОШИ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5216" y="934720"/>
            <a:ext cx="6795184" cy="5707583"/>
          </a:xfrm>
        </p:spPr>
        <p:txBody>
          <a:bodyPr>
            <a:noAutofit/>
          </a:bodyPr>
          <a:lstStyle/>
          <a:p>
            <a:r>
              <a:rPr lang="ru-RU" sz="3800" dirty="0" smtClean="0"/>
              <a:t>	За </a:t>
            </a:r>
            <a:r>
              <a:rPr lang="ru-RU" sz="3800" dirty="0"/>
              <a:t>такое строгое исполнение закона – за воздержание </a:t>
            </a:r>
            <a:r>
              <a:rPr lang="ru-RU" sz="3800" dirty="0" smtClean="0"/>
              <a:t>и </a:t>
            </a:r>
            <a:r>
              <a:rPr lang="ru-RU" sz="3800" dirty="0"/>
              <a:t>благочестие – Бог наградил этих отроков хорошими способностями и успехами в учении. </a:t>
            </a:r>
            <a:r>
              <a:rPr lang="ru-RU" sz="3800" dirty="0" smtClean="0"/>
              <a:t>Они </a:t>
            </a:r>
            <a:r>
              <a:rPr lang="ru-RU" sz="3800" dirty="0"/>
              <a:t>оказались умнее и лучше других и получили высокие должности при царском дворе.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547845"/>
            <a:ext cx="5017770" cy="609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0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216" y="0"/>
            <a:ext cx="2649904" cy="721134"/>
          </a:xfrm>
        </p:spPr>
        <p:txBody>
          <a:bodyPr>
            <a:noAutofit/>
          </a:bodyPr>
          <a:lstStyle/>
          <a:p>
            <a:r>
              <a:rPr lang="ru-RU" sz="4000" dirty="0" smtClean="0"/>
              <a:t>СОН ЦАРЯ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5216" y="721134"/>
            <a:ext cx="7506384" cy="5707583"/>
          </a:xfrm>
        </p:spPr>
        <p:txBody>
          <a:bodyPr>
            <a:noAutofit/>
          </a:bodyPr>
          <a:lstStyle/>
          <a:p>
            <a:r>
              <a:rPr lang="ru-RU" sz="4200" dirty="0" smtClean="0"/>
              <a:t>	Однажды </a:t>
            </a:r>
            <a:r>
              <a:rPr lang="ru-RU" sz="4200" dirty="0"/>
              <a:t>Навуходоносор увидел необыкновенный сон, но, проснувшись утром, не мог его вспомнить. Сон же этот очень беспокоил царя. Он созвал всех мудрецов и гадателей и велел им напомнить этот сон и объяснить его значение.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87165"/>
            <a:ext cx="4017010" cy="635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8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096" y="60960"/>
            <a:ext cx="2812464" cy="721134"/>
          </a:xfrm>
        </p:spPr>
        <p:txBody>
          <a:bodyPr>
            <a:noAutofit/>
          </a:bodyPr>
          <a:lstStyle/>
          <a:p>
            <a:r>
              <a:rPr lang="ru-RU" sz="4000" dirty="0" smtClean="0"/>
              <a:t>СОН ЦАРЯ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376" y="771708"/>
            <a:ext cx="6734224" cy="5860209"/>
          </a:xfrm>
        </p:spPr>
        <p:txBody>
          <a:bodyPr>
            <a:noAutofit/>
          </a:bodyPr>
          <a:lstStyle/>
          <a:p>
            <a:r>
              <a:rPr lang="ru-RU" sz="4000" dirty="0" smtClean="0"/>
              <a:t>	</a:t>
            </a:r>
            <a:r>
              <a:rPr lang="ru-RU" sz="4000" dirty="0" smtClean="0"/>
              <a:t>Даниил </a:t>
            </a:r>
            <a:r>
              <a:rPr lang="ru-RU" sz="4000" dirty="0"/>
              <a:t>упросил царя дать ему некоторое время, и он разъяснит сон. Придя домой, Даниил </a:t>
            </a:r>
            <a:r>
              <a:rPr lang="ru-RU" sz="4000" dirty="0" smtClean="0"/>
              <a:t>молил </a:t>
            </a:r>
            <a:r>
              <a:rPr lang="ru-RU" sz="4000" dirty="0"/>
              <a:t>Бога открыть ему эту тайну. В ночном видении Господь открыл ему сон Навуходоносора и значение его.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960" y="340513"/>
            <a:ext cx="4724866" cy="630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7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216" y="60960"/>
            <a:ext cx="6734224" cy="721134"/>
          </a:xfrm>
        </p:spPr>
        <p:txBody>
          <a:bodyPr>
            <a:noAutofit/>
          </a:bodyPr>
          <a:lstStyle/>
          <a:p>
            <a:r>
              <a:rPr lang="ru-RU" sz="4000" dirty="0" smtClean="0"/>
              <a:t>ПРОСЛАВЛЕНИЕ ДАНИИЛА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5216" y="782094"/>
            <a:ext cx="6734224" cy="5707583"/>
          </a:xfrm>
        </p:spPr>
        <p:txBody>
          <a:bodyPr>
            <a:noAutofit/>
          </a:bodyPr>
          <a:lstStyle/>
          <a:p>
            <a:r>
              <a:rPr lang="ru-RU" sz="4010" dirty="0" smtClean="0"/>
              <a:t>	Царь </a:t>
            </a:r>
            <a:r>
              <a:rPr lang="ru-RU" sz="4010" dirty="0" smtClean="0"/>
              <a:t>поставил Даниила </a:t>
            </a:r>
            <a:r>
              <a:rPr lang="ru-RU" sz="4010" dirty="0"/>
              <a:t>начальником над всеми вавилонскими </a:t>
            </a:r>
            <a:r>
              <a:rPr lang="ru-RU" sz="4010" dirty="0" smtClean="0"/>
              <a:t>мудрецами и </a:t>
            </a:r>
            <a:r>
              <a:rPr lang="ru-RU" sz="4010" dirty="0"/>
              <a:t>оставил его при своем дворце в большом почете. А трех его друзей, </a:t>
            </a:r>
            <a:r>
              <a:rPr lang="ru-RU" sz="4010" dirty="0" err="1"/>
              <a:t>Ананию</a:t>
            </a:r>
            <a:r>
              <a:rPr lang="ru-RU" sz="4010" dirty="0"/>
              <a:t>, </a:t>
            </a:r>
            <a:r>
              <a:rPr lang="ru-RU" sz="4010" dirty="0" err="1"/>
              <a:t>Азарию</a:t>
            </a:r>
            <a:r>
              <a:rPr lang="ru-RU" sz="4010" dirty="0"/>
              <a:t> и </a:t>
            </a:r>
            <a:r>
              <a:rPr lang="ru-RU" sz="4010" dirty="0" err="1"/>
              <a:t>Мисаила</a:t>
            </a:r>
            <a:r>
              <a:rPr lang="ru-RU" sz="4010" dirty="0"/>
              <a:t>, назначил правителями страны Вавилонской.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0" y="782094"/>
            <a:ext cx="5044440" cy="564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216" y="60960"/>
            <a:ext cx="4824144" cy="721134"/>
          </a:xfrm>
        </p:spPr>
        <p:txBody>
          <a:bodyPr>
            <a:noAutofit/>
          </a:bodyPr>
          <a:lstStyle/>
          <a:p>
            <a:r>
              <a:rPr lang="ru-RU" sz="4000" dirty="0" smtClean="0"/>
              <a:t>ПРООБРАЗ ХРИСТА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5216" y="975360"/>
            <a:ext cx="6734224" cy="5707583"/>
          </a:xfrm>
        </p:spPr>
        <p:txBody>
          <a:bodyPr>
            <a:noAutofit/>
          </a:bodyPr>
          <a:lstStyle/>
          <a:p>
            <a:r>
              <a:rPr lang="ru-RU" sz="3700" dirty="0" smtClean="0"/>
              <a:t>	Во </a:t>
            </a:r>
            <a:r>
              <a:rPr lang="ru-RU" sz="3700" dirty="0"/>
              <a:t>время </a:t>
            </a:r>
            <a:r>
              <a:rPr lang="ru-RU" sz="3700" dirty="0" smtClean="0"/>
              <a:t>римского </a:t>
            </a:r>
            <a:r>
              <a:rPr lang="ru-RU" sz="3700" dirty="0"/>
              <a:t>царства явился на земле Христос, Спаситель мира, и основал Свое всемирное, вечное царство – святую Церковь.</a:t>
            </a:r>
          </a:p>
          <a:p>
            <a:r>
              <a:rPr lang="ru-RU" sz="3700" dirty="0" smtClean="0"/>
              <a:t>	Гора</a:t>
            </a:r>
            <a:r>
              <a:rPr lang="ru-RU" sz="3700" dirty="0"/>
              <a:t>, от которой оторвался камень, означала Пресвятую Деву Марию, а камень – Христа и Его вечное царство.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231470"/>
            <a:ext cx="4837093" cy="645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9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1202</TotalTime>
  <Words>24</Words>
  <Application>Microsoft Office PowerPoint</Application>
  <PresentationFormat>Широкоэкранный</PresentationFormat>
  <Paragraphs>19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Trebuchet MS</vt:lpstr>
      <vt:lpstr>Wingdings 3</vt:lpstr>
      <vt:lpstr>Грань</vt:lpstr>
      <vt:lpstr>ПРОРОК ДАНИИЛ</vt:lpstr>
      <vt:lpstr>ПОТОМОК ЦАРЯ</vt:lpstr>
      <vt:lpstr>ВАВИЛОНСКИЙ ПЛЕН</vt:lpstr>
      <vt:lpstr>ВЕРНОСТЬ БОГУ</vt:lpstr>
      <vt:lpstr>МУДРЫЕ ЮНОШИ</vt:lpstr>
      <vt:lpstr>СОН ЦАРЯ</vt:lpstr>
      <vt:lpstr>СОН ЦАРЯ</vt:lpstr>
      <vt:lpstr>ПРОСЛАВЛЕНИЕ ДАНИИЛА</vt:lpstr>
      <vt:lpstr>ПРООБРАЗ ХРИСТА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Скиния</dc:title>
  <dc:creator>Учетная запись Майкрософт</dc:creator>
  <cp:lastModifiedBy>Учетная запись Майкрософт</cp:lastModifiedBy>
  <cp:revision>150</cp:revision>
  <dcterms:created xsi:type="dcterms:W3CDTF">2014-10-04T07:59:37Z</dcterms:created>
  <dcterms:modified xsi:type="dcterms:W3CDTF">2015-02-28T09:47:30Z</dcterms:modified>
</cp:coreProperties>
</file>