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57" r:id="rId4"/>
    <p:sldId id="258" r:id="rId5"/>
    <p:sldId id="266" r:id="rId6"/>
    <p:sldId id="267" r:id="rId7"/>
    <p:sldId id="26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47" d="100"/>
          <a:sy n="47" d="100"/>
        </p:scale>
        <p:origin x="66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12/6/2014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7673" y="2155884"/>
            <a:ext cx="5915527" cy="1038634"/>
          </a:xfrm>
        </p:spPr>
        <p:txBody>
          <a:bodyPr/>
          <a:lstStyle/>
          <a:p>
            <a:pPr algn="ctr"/>
            <a:r>
              <a:rPr lang="ru-RU" dirty="0" smtClean="0"/>
              <a:t>ДАВИД И ГОЛИАФ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2264" y="3194518"/>
            <a:ext cx="3152006" cy="396090"/>
          </a:xfrm>
        </p:spPr>
        <p:txBody>
          <a:bodyPr>
            <a:normAutofit/>
          </a:bodyPr>
          <a:lstStyle/>
          <a:p>
            <a:r>
              <a:rPr lang="ru-RU" dirty="0" smtClean="0"/>
              <a:t>ПОБЕДА ПРАВДЫ НАД ЗЛОМ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063" y="232940"/>
            <a:ext cx="4957445" cy="640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86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19" y="170948"/>
            <a:ext cx="4275501" cy="589055"/>
          </a:xfrm>
        </p:spPr>
        <p:txBody>
          <a:bodyPr>
            <a:noAutofit/>
          </a:bodyPr>
          <a:lstStyle/>
          <a:p>
            <a:r>
              <a:rPr lang="ru-RU" sz="3600" dirty="0" smtClean="0"/>
              <a:t>ВЕЛИКАН ГОЛИАФ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218" y="760004"/>
            <a:ext cx="7079661" cy="5845077"/>
          </a:xfrm>
        </p:spPr>
        <p:txBody>
          <a:bodyPr>
            <a:noAutofit/>
          </a:bodyPr>
          <a:lstStyle/>
          <a:p>
            <a:r>
              <a:rPr lang="ru-RU" sz="4420" dirty="0" smtClean="0"/>
              <a:t>	При царе Сауле, шла война с </a:t>
            </a:r>
            <a:r>
              <a:rPr lang="ru-RU" sz="4420" dirty="0" smtClean="0"/>
              <a:t>филистимлянами. Однажды, когда </a:t>
            </a:r>
            <a:r>
              <a:rPr lang="ru-RU" sz="4420" dirty="0"/>
              <a:t>войска стали друг против друга, из стана </a:t>
            </a:r>
            <a:r>
              <a:rPr lang="ru-RU" sz="4420" dirty="0" err="1"/>
              <a:t>филистимского</a:t>
            </a:r>
            <a:r>
              <a:rPr lang="ru-RU" sz="4420" dirty="0"/>
              <a:t> выступил </a:t>
            </a:r>
            <a:r>
              <a:rPr lang="ru-RU" sz="4420" dirty="0" smtClean="0"/>
              <a:t>великан Голиаф и призывал сразиться с ним один на один.</a:t>
            </a:r>
            <a:endParaRPr lang="ru-RU" sz="442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760" y="197068"/>
            <a:ext cx="4498340" cy="640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96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18" y="187362"/>
            <a:ext cx="3887859" cy="566738"/>
          </a:xfrm>
        </p:spPr>
        <p:txBody>
          <a:bodyPr>
            <a:noAutofit/>
          </a:bodyPr>
          <a:lstStyle/>
          <a:p>
            <a:r>
              <a:rPr lang="ru-RU" sz="4000" dirty="0" smtClean="0"/>
              <a:t>ПОСТУХ ДАВИД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218" y="754100"/>
            <a:ext cx="7282862" cy="5906889"/>
          </a:xfrm>
        </p:spPr>
        <p:txBody>
          <a:bodyPr>
            <a:noAutofit/>
          </a:bodyPr>
          <a:lstStyle/>
          <a:p>
            <a:r>
              <a:rPr lang="ru-RU" sz="4350" dirty="0" smtClean="0"/>
              <a:t>	Царь Саул пообещал большую награду тому, кто победит Голиафа. В еврейское войско пришел Давид. Он упросил царя выступить против Голиафа. Саул согласился и сказал: «Иди, и да будет Господь с тобой».</a:t>
            </a:r>
            <a:endParaRPr lang="ru-RU" sz="435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280" y="190631"/>
            <a:ext cx="4357858" cy="647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6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17" y="193266"/>
            <a:ext cx="4031663" cy="56673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НЕРАВНАЯ БИТВА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218" y="851876"/>
            <a:ext cx="6771736" cy="5882299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ru-RU" sz="4000" dirty="0" smtClean="0"/>
              <a:t>	</a:t>
            </a:r>
            <a:r>
              <a:rPr lang="ru-RU" sz="4800" dirty="0" smtClean="0"/>
              <a:t>Давид взял </a:t>
            </a:r>
            <a:r>
              <a:rPr lang="ru-RU" sz="4800" dirty="0"/>
              <a:t>пять </a:t>
            </a:r>
            <a:r>
              <a:rPr lang="ru-RU" sz="4800" dirty="0" smtClean="0"/>
              <a:t>камней и пращу, и </a:t>
            </a:r>
            <a:r>
              <a:rPr lang="ru-RU" sz="4800" dirty="0"/>
              <a:t>пошел против Голиафа</a:t>
            </a:r>
            <a:r>
              <a:rPr lang="ru-RU" sz="4800" dirty="0" smtClean="0"/>
              <a:t>. Давид </a:t>
            </a:r>
            <a:r>
              <a:rPr lang="ru-RU" sz="4800" dirty="0"/>
              <a:t>поспешил к </a:t>
            </a:r>
            <a:r>
              <a:rPr lang="ru-RU" sz="4800" dirty="0" smtClean="0"/>
              <a:t>великану </a:t>
            </a:r>
            <a:r>
              <a:rPr lang="ru-RU" sz="4800" dirty="0"/>
              <a:t>навстречу, вложил камень в пращу и </a:t>
            </a:r>
            <a:r>
              <a:rPr lang="ru-RU" sz="4800" dirty="0" smtClean="0"/>
              <a:t>пустил. Камень </a:t>
            </a:r>
            <a:r>
              <a:rPr lang="ru-RU" sz="4800" dirty="0"/>
              <a:t>попал ему прямо в лоб. Голиаф упал без чувств на землю</a:t>
            </a:r>
            <a:r>
              <a:rPr lang="ru-RU" sz="4000" dirty="0"/>
              <a:t>. 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88" y="193266"/>
            <a:ext cx="4884866" cy="654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0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17" y="193266"/>
            <a:ext cx="5989640" cy="56673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СМЕРТЬ ГОЛИАФА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218" y="851876"/>
            <a:ext cx="7079662" cy="581018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	Давид </a:t>
            </a:r>
            <a:r>
              <a:rPr lang="ru-RU" sz="4000" dirty="0"/>
              <a:t>подбежал к Голиафу, вытащил у него меч и его же собственным оружием отсек ему голову. Увидев это, филистимляне, объятые ужасом, бросились в бегство, а израильтяне гнали их до самых городов их и многих убили.</a:t>
            </a:r>
            <a:endParaRPr lang="ru-RU" sz="4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880" y="174445"/>
            <a:ext cx="4681687" cy="648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17" y="193266"/>
            <a:ext cx="5989640" cy="56673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СЛАВА ДАВИДА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218" y="851876"/>
            <a:ext cx="7079662" cy="581018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	Саул </a:t>
            </a:r>
            <a:r>
              <a:rPr lang="ru-RU" sz="4000" dirty="0"/>
              <a:t>сделал Давида </a:t>
            </a:r>
            <a:r>
              <a:rPr lang="ru-RU" sz="4000" dirty="0" smtClean="0"/>
              <a:t>военачальником и выдал </a:t>
            </a:r>
            <a:r>
              <a:rPr lang="ru-RU" sz="4000" dirty="0"/>
              <a:t>за него замуж свою </a:t>
            </a:r>
            <a:r>
              <a:rPr lang="ru-RU" sz="4000" dirty="0" smtClean="0"/>
              <a:t>дочь. Когда </a:t>
            </a:r>
            <a:r>
              <a:rPr lang="ru-RU" sz="4000" dirty="0"/>
              <a:t>Саул и Давид возвращались с победы, еврейские женщины </a:t>
            </a:r>
            <a:r>
              <a:rPr lang="ru-RU" sz="4000" dirty="0" smtClean="0"/>
              <a:t>выходили к и кричали «</a:t>
            </a:r>
            <a:r>
              <a:rPr lang="ru-RU" sz="4000" dirty="0"/>
              <a:t>Саул победил тысячи, а Давид – десятки тысяч!</a:t>
            </a:r>
            <a:r>
              <a:rPr lang="ru-RU" sz="4000" dirty="0" smtClean="0"/>
              <a:t>»</a:t>
            </a:r>
            <a:endParaRPr lang="ru-RU" sz="4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36" y="193266"/>
            <a:ext cx="4245571" cy="646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68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17" y="193266"/>
            <a:ext cx="5989640" cy="56673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БЕГСТВО ДАВИДА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218" y="851876"/>
            <a:ext cx="7079662" cy="581018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	Царю </a:t>
            </a:r>
            <a:r>
              <a:rPr lang="ru-RU" sz="4400" dirty="0"/>
              <a:t>Саулу было неприятно, </a:t>
            </a:r>
            <a:r>
              <a:rPr lang="ru-RU" sz="4400" dirty="0" smtClean="0"/>
              <a:t>что вся слава досталась Давиду. Он </a:t>
            </a:r>
            <a:r>
              <a:rPr lang="ru-RU" sz="4400" dirty="0"/>
              <a:t>стал </a:t>
            </a:r>
            <a:r>
              <a:rPr lang="ru-RU" sz="4400"/>
              <a:t>завидовать </a:t>
            </a:r>
            <a:r>
              <a:rPr lang="ru-RU" sz="4400" smtClean="0"/>
              <a:t>и </a:t>
            </a:r>
            <a:r>
              <a:rPr lang="ru-RU" sz="4400" dirty="0"/>
              <a:t>задумал его убить. Давид удалился в пустыню и скрывался от Саула до самой его смерти.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880" y="242076"/>
            <a:ext cx="4736592" cy="641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21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514</TotalTime>
  <Words>19</Words>
  <Application>Microsoft Office PowerPoint</Application>
  <PresentationFormat>Широкоэкранный</PresentationFormat>
  <Paragraphs>14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Грань</vt:lpstr>
      <vt:lpstr>ДАВИД И ГОЛИАФ</vt:lpstr>
      <vt:lpstr>ВЕЛИКАН ГОЛИАФ</vt:lpstr>
      <vt:lpstr>ПОСТУХ ДАВИД</vt:lpstr>
      <vt:lpstr>НЕРАВНАЯ БИТВА</vt:lpstr>
      <vt:lpstr>СМЕРТЬ ГОЛИАФА</vt:lpstr>
      <vt:lpstr>СЛАВА ДАВИДА</vt:lpstr>
      <vt:lpstr>БЕГСТВО ДАВИДА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Скиния</dc:title>
  <dc:creator>Учетная запись Майкрософт</dc:creator>
  <cp:lastModifiedBy>Учетная запись Майкрософт</cp:lastModifiedBy>
  <cp:revision>66</cp:revision>
  <dcterms:created xsi:type="dcterms:W3CDTF">2014-10-04T07:59:37Z</dcterms:created>
  <dcterms:modified xsi:type="dcterms:W3CDTF">2014-12-06T09:34:37Z</dcterms:modified>
</cp:coreProperties>
</file>