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618" y="537898"/>
            <a:ext cx="5012027" cy="56459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23875" y="2637967"/>
            <a:ext cx="4480677" cy="875766"/>
          </a:xfrm>
        </p:spPr>
        <p:txBody>
          <a:bodyPr/>
          <a:lstStyle/>
          <a:p>
            <a:r>
              <a:rPr lang="ru-RU" dirty="0" smtClean="0"/>
              <a:t>Медный змий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51230" y="3513733"/>
            <a:ext cx="4425966" cy="448667"/>
          </a:xfrm>
        </p:spPr>
        <p:txBody>
          <a:bodyPr/>
          <a:lstStyle/>
          <a:p>
            <a:r>
              <a:rPr lang="ru-RU" b="1" dirty="0"/>
              <a:t>Сорокалетнее странствование </a:t>
            </a:r>
            <a:r>
              <a:rPr lang="ru-RU" b="1" dirty="0" smtClean="0"/>
              <a:t>евреев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86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218" y="224528"/>
            <a:ext cx="3458424" cy="56673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РОПОТ ЕВРЕЕВ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5218" y="986145"/>
            <a:ext cx="6087259" cy="5286836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	От </a:t>
            </a:r>
            <a:r>
              <a:rPr lang="ru-RU" sz="4000" dirty="0"/>
              <a:t>горы </a:t>
            </a:r>
            <a:r>
              <a:rPr lang="ru-RU" sz="4000" dirty="0" err="1"/>
              <a:t>Синая</a:t>
            </a:r>
            <a:r>
              <a:rPr lang="ru-RU" sz="4000" dirty="0"/>
              <a:t> евреи двинулись к земле </a:t>
            </a:r>
            <a:r>
              <a:rPr lang="ru-RU" sz="4000" dirty="0" smtClean="0"/>
              <a:t>обетованной. </a:t>
            </a:r>
            <a:r>
              <a:rPr lang="ru-RU" sz="4000" dirty="0"/>
              <a:t>В пути евреи </a:t>
            </a:r>
            <a:r>
              <a:rPr lang="ru-RU" sz="4000" dirty="0" smtClean="0"/>
              <a:t>часто </a:t>
            </a:r>
            <a:r>
              <a:rPr lang="ru-RU" sz="4000" dirty="0"/>
              <a:t>поднимали ропот </a:t>
            </a:r>
            <a:r>
              <a:rPr lang="ru-RU" sz="4000" dirty="0" smtClean="0"/>
              <a:t>на </a:t>
            </a:r>
            <a:r>
              <a:rPr lang="ru-RU" sz="4000" dirty="0"/>
              <a:t>свое путешествие. Господь за это наказывал их, но по молитвам Моисея миловал их.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1028" y="986145"/>
            <a:ext cx="5257972" cy="544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96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218" y="224527"/>
            <a:ext cx="3090690" cy="56673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СОГЛЯДАТАИ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5218" y="986145"/>
            <a:ext cx="6087259" cy="5727270"/>
          </a:xfrm>
        </p:spPr>
        <p:txBody>
          <a:bodyPr>
            <a:normAutofit lnSpcReduction="10000"/>
          </a:bodyPr>
          <a:lstStyle/>
          <a:p>
            <a:r>
              <a:rPr lang="ru-RU" sz="4400" dirty="0" smtClean="0"/>
              <a:t>	Когда евреи </a:t>
            </a:r>
            <a:r>
              <a:rPr lang="ru-RU" sz="4400" dirty="0"/>
              <a:t>подошли к </a:t>
            </a:r>
            <a:r>
              <a:rPr lang="ru-RU" sz="4400" dirty="0" smtClean="0"/>
              <a:t>обетованной земле, Моисей послал соглядатаев на разведку. Они </a:t>
            </a:r>
            <a:r>
              <a:rPr lang="ru-RU" sz="4400" dirty="0"/>
              <a:t>принесли </a:t>
            </a:r>
            <a:r>
              <a:rPr lang="ru-RU" sz="4400" dirty="0" smtClean="0"/>
              <a:t>одну кисть ягод</a:t>
            </a:r>
            <a:r>
              <a:rPr lang="ru-RU" sz="4400" dirty="0"/>
              <a:t>, которая была </a:t>
            </a:r>
            <a:r>
              <a:rPr lang="ru-RU" sz="4400" dirty="0" smtClean="0"/>
              <a:t>огромных размеров.</a:t>
            </a:r>
            <a:endParaRPr lang="ru-RU" sz="4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2785" y="986145"/>
            <a:ext cx="6005222" cy="491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0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49" y="247973"/>
            <a:ext cx="2775436" cy="56673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ПРОКЛЯТИЕ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3149" y="986144"/>
            <a:ext cx="6599796" cy="5709623"/>
          </a:xfrm>
        </p:spPr>
        <p:txBody>
          <a:bodyPr>
            <a:normAutofit lnSpcReduction="10000"/>
          </a:bodyPr>
          <a:lstStyle/>
          <a:p>
            <a:r>
              <a:rPr lang="ru-RU" sz="4400" dirty="0" smtClean="0"/>
              <a:t>	Соглядатаи смутили народ, сказав, что в обетованной земле живут великаны. Евреи возроптал на Бога. За это Бог поразил смутьянов, а людей проклял скитаться в пустыне 40 лет.</a:t>
            </a:r>
            <a:endParaRPr lang="ru-RU" sz="4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7662" y="986144"/>
            <a:ext cx="5400636" cy="50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31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218" y="193266"/>
            <a:ext cx="4513090" cy="56673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СОРОК ДОЛГИХ ЛЕТ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5219" y="986144"/>
            <a:ext cx="5399000" cy="570962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	И </a:t>
            </a:r>
            <a:r>
              <a:rPr lang="ru-RU" sz="4000" dirty="0"/>
              <a:t>пошли </a:t>
            </a:r>
            <a:r>
              <a:rPr lang="ru-RU" sz="4000" dirty="0" smtClean="0"/>
              <a:t>Евреи кочевать </a:t>
            </a:r>
            <a:r>
              <a:rPr lang="ru-RU" sz="4000" dirty="0"/>
              <a:t>40 лет в пустынях Аравии. Но и за это время милосердный Господь не оставлял их Своею милостью и посылал им много чудес.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8505" y="193266"/>
            <a:ext cx="5663815" cy="636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10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218" y="193266"/>
            <a:ext cx="3262628" cy="56673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ЖЕЗЛ ААРОНА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5218" y="844062"/>
            <a:ext cx="6240290" cy="5851705"/>
          </a:xfrm>
        </p:spPr>
        <p:txBody>
          <a:bodyPr>
            <a:noAutofit/>
          </a:bodyPr>
          <a:lstStyle/>
          <a:p>
            <a:r>
              <a:rPr lang="ru-RU" sz="4200" dirty="0"/>
              <a:t>	</a:t>
            </a:r>
            <a:r>
              <a:rPr lang="ru-RU" sz="4200" dirty="0" smtClean="0"/>
              <a:t>Некоторые евреи возмутились, что право священства принадлежало Аарону. Моисей взял у всех посохи и положил на ночь в скинию. На утро только посох Аарона расцвел.</a:t>
            </a:r>
            <a:endParaRPr lang="ru-RU" sz="4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3662" y="1164493"/>
            <a:ext cx="5478104" cy="462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50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217" y="193266"/>
            <a:ext cx="3559613" cy="56673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МЕДНЫЙ ЗМИЙ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5218" y="844062"/>
            <a:ext cx="6240290" cy="585170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	Евреи роптали и Бог наслал ядовитых змей на них. Они раскаялись, и Бог повелел Моисею вылить из меди змея и повесить на древо. Всякий приходящий и смотрящий на него получал исцеление.</a:t>
            </a:r>
            <a:endParaRPr lang="ru-RU" sz="4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1642" y="209128"/>
            <a:ext cx="5241017" cy="64866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9783" y="193265"/>
            <a:ext cx="5282875" cy="650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1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</TotalTime>
  <Words>16</Words>
  <Application>Microsoft Office PowerPoint</Application>
  <PresentationFormat>Широкоэкранный</PresentationFormat>
  <Paragraphs>14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Грань</vt:lpstr>
      <vt:lpstr>Медный змий</vt:lpstr>
      <vt:lpstr>РОПОТ ЕВРЕЕВ</vt:lpstr>
      <vt:lpstr>СОГЛЯДАТАИ</vt:lpstr>
      <vt:lpstr>ПРОКЛЯТИЕ</vt:lpstr>
      <vt:lpstr>СОРОК ДОЛГИХ ЛЕТ</vt:lpstr>
      <vt:lpstr>ЖЕЗЛ ААРОНА</vt:lpstr>
      <vt:lpstr>МЕДНЫЙ ЗМИЙ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Скиния</dc:title>
  <dc:creator>Учетная запись Майкрософт</dc:creator>
  <cp:lastModifiedBy>Учетная запись Майкрософт</cp:lastModifiedBy>
  <cp:revision>26</cp:revision>
  <dcterms:created xsi:type="dcterms:W3CDTF">2014-10-04T07:59:37Z</dcterms:created>
  <dcterms:modified xsi:type="dcterms:W3CDTF">2014-10-26T08:05:04Z</dcterms:modified>
</cp:coreProperties>
</file>