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33884" y="2415621"/>
            <a:ext cx="4223778" cy="942827"/>
          </a:xfrm>
        </p:spPr>
        <p:txBody>
          <a:bodyPr/>
          <a:lstStyle/>
          <a:p>
            <a:r>
              <a:rPr lang="ru-RU" dirty="0" smtClean="0"/>
              <a:t>Иисус Навин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97446" y="3358448"/>
            <a:ext cx="3260216" cy="397740"/>
          </a:xfrm>
        </p:spPr>
        <p:txBody>
          <a:bodyPr/>
          <a:lstStyle/>
          <a:p>
            <a:r>
              <a:rPr lang="ru-RU" dirty="0" smtClean="0"/>
              <a:t>Предводитель и завоеватель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073" y="1233965"/>
            <a:ext cx="5310914" cy="438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6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18" y="193266"/>
            <a:ext cx="5504646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ПЕРЕХОД ЧЕРЕЗ ИОРДАН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218" y="986144"/>
            <a:ext cx="6749786" cy="5680749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	При вступлении в обетованную землю евреи должны были перейти реку Иордан. Бог повелел священникам взять Ковчег Завета и встать посреди реки. Тут же вода остановилась с одной стороны и весь народ перешел на другой берег.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9557" y="193266"/>
            <a:ext cx="4853704" cy="647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6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18" y="193266"/>
            <a:ext cx="4706978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ПАДЕНИЕ ИЕРИХОНА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218" y="986145"/>
            <a:ext cx="6087259" cy="561893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	После перехода через Иордан нужно было взять г. Иерихон. Бог повелел обнести вокруг города несколько раз Ковчег Завета, после чего стены города пали.</a:t>
            </a:r>
            <a:endParaRPr lang="ru-RU" sz="4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40873" y="369651"/>
            <a:ext cx="4675111" cy="623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0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17" y="193266"/>
            <a:ext cx="6087259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СОЛНЦЕ НАД ГАВАОНОМ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218" y="986144"/>
            <a:ext cx="6087259" cy="5618937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	При битве под </a:t>
            </a:r>
            <a:r>
              <a:rPr lang="ru-RU" sz="4400" dirty="0" err="1" smtClean="0"/>
              <a:t>Гаваоном</a:t>
            </a:r>
            <a:r>
              <a:rPr lang="ru-RU" sz="4400" dirty="0" smtClean="0"/>
              <a:t>, Бог послал град из камней на врагов. Солнце и луна по воле Божией застыли на месте, чтобы воины евреев смогли победить неприятеля.</a:t>
            </a:r>
            <a:endParaRPr lang="ru-RU" sz="4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5004" y="301710"/>
            <a:ext cx="4994748" cy="630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96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218" y="193266"/>
            <a:ext cx="3792578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ИИСУС НАВИН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5218" y="870658"/>
            <a:ext cx="7333445" cy="5709623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	Иисус Навин был руководителем народа после Моисея. Он при </a:t>
            </a:r>
            <a:r>
              <a:rPr lang="ru-RU" sz="4000" dirty="0"/>
              <a:t>помощи Божией </a:t>
            </a:r>
            <a:r>
              <a:rPr lang="ru-RU" sz="4000" dirty="0" smtClean="0"/>
              <a:t>в </a:t>
            </a:r>
            <a:r>
              <a:rPr lang="ru-RU" sz="4000" dirty="0"/>
              <a:t>шесть лет завоевал всю землю </a:t>
            </a:r>
            <a:r>
              <a:rPr lang="ru-RU" sz="4000" dirty="0" smtClean="0"/>
              <a:t>обетованную. После этого он разделил её между 12-ти коленами Израиля. Умирая он заповедал хранить в чистоте веру в Бога и искренне служить Ему.</a:t>
            </a:r>
            <a:endParaRPr lang="ru-RU" sz="39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4863" y="193265"/>
            <a:ext cx="4250967" cy="650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8434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208</TotalTime>
  <Words>15</Words>
  <Application>Microsoft Office PowerPoint</Application>
  <PresentationFormat>Широкоэкранный</PresentationFormat>
  <Paragraphs>10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Иисус Навин</vt:lpstr>
      <vt:lpstr>ПЕРЕХОД ЧЕРЕЗ ИОРДАН</vt:lpstr>
      <vt:lpstr>ПАДЕНИЕ ИЕРИХОНА</vt:lpstr>
      <vt:lpstr>СОЛНЦЕ НАД ГАВАОНОМ</vt:lpstr>
      <vt:lpstr>ИИСУС НАВИН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Скиния</dc:title>
  <dc:creator>Учетная запись Майкрософт</dc:creator>
  <cp:lastModifiedBy>Домосед</cp:lastModifiedBy>
  <cp:revision>16</cp:revision>
  <dcterms:created xsi:type="dcterms:W3CDTF">2014-10-04T07:59:37Z</dcterms:created>
  <dcterms:modified xsi:type="dcterms:W3CDTF">2014-11-09T17:48:23Z</dcterms:modified>
</cp:coreProperties>
</file>